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2278"/>
  </p:normalViewPr>
  <p:slideViewPr>
    <p:cSldViewPr snapToGrid="0" snapToObjects="1">
      <p:cViewPr>
        <p:scale>
          <a:sx n="95" d="100"/>
          <a:sy n="95" d="100"/>
        </p:scale>
        <p:origin x="15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0F42-1EB1-C14E-B881-EB65E9D225A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9828-A515-E64B-BAB5-70F864B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Clusters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Roots of Subtrees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Centroid path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7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7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1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4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6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1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EA96-0148-464D-8045-BBEB0C835C6A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1200702" y="855141"/>
            <a:ext cx="1518119" cy="1689644"/>
            <a:chOff x="2399566" y="1782419"/>
            <a:chExt cx="1518119" cy="168964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743200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7512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7853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199" y="241189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96480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11825" y="2411895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11824" y="2411894"/>
              <a:ext cx="19880" cy="6264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99566" y="311094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90290" y="31335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8219" y="3113633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72486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6075" y="311094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806" y="220783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208" y="217304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337809" y="853279"/>
            <a:ext cx="1508394" cy="2330310"/>
            <a:chOff x="4720513" y="1798982"/>
            <a:chExt cx="1508394" cy="233031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5108713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93025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893366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8712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072270" y="306787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87616" y="305462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661991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877337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13" y="309178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20738" y="379073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1418" y="3766295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4481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53718" y="309893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8601" y="222014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70368" y="274681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28825" y="22034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203113" y="3644067"/>
            <a:ext cx="1438364" cy="2959156"/>
            <a:chOff x="7120101" y="1772477"/>
            <a:chExt cx="1438364" cy="2959156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716077" y="240195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31423" y="240195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00731" y="3041372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16077" y="304137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72133" y="3680789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00731" y="3680788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31423" y="1772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6769" y="1772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120101" y="437124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74051" y="439307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29635" y="3693409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39096" y="309893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96855" y="2414583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5312" y="345218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07581" y="278336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041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492790" y="3575605"/>
            <a:ext cx="1655857" cy="2330310"/>
            <a:chOff x="9500685" y="1798982"/>
            <a:chExt cx="1655857" cy="23303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649234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033546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814883" y="306456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30229" y="305131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030229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414541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0583508" y="307781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98854" y="306456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500685" y="245165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72857" y="3766295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090778" y="3740398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438276" y="3790738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894932" y="374826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48983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17780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455908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235684" y="2315360"/>
            <a:ext cx="1494815" cy="1673081"/>
            <a:chOff x="4664191" y="4709797"/>
            <a:chExt cx="1494815" cy="167308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5052391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36703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605669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821015" y="533927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64191" y="600260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19080" y="6038504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59495" y="6002601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38159" y="604432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97396" y="6009749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V="1">
              <a:off x="4837046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052391" y="5339273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052390" y="5339272"/>
              <a:ext cx="19880" cy="6294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963303" y="5614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: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283054" y="5387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965714" y="33968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3200082" y="33236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084993" y="19549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FD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806173" y="44452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a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510819" y="382544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109394" y="311074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c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507714" y="319163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276397" y="444524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e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1830748" y="1828677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417155" y="1828677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206720" y="31107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1422066" y="311074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407202" y="2464471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991374" y="375494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206720" y="3754940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1691157" y="3178184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305498" y="3208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 flipV="1">
            <a:off x="1826354" y="243924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830748" y="2448243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838457" y="1694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4489453" y="375597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a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855285" y="379669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632709" y="376806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c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296481" y="377059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e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5488533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6074940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5004443" y="2462888"/>
            <a:ext cx="478558" cy="65840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6021696" y="3821270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H="1" flipV="1">
            <a:off x="5484139" y="2437665"/>
            <a:ext cx="463402" cy="62977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4496242" y="16929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4586429" y="312563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5005581" y="310041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996528" y="310941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5732195" y="308226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5947541" y="308226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2681208" y="2495848"/>
            <a:ext cx="345274" cy="59809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3027620" y="247062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32014" y="247962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2884667" y="3122543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g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421232" y="444365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a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9075747" y="382300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9530138" y="3804874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c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8891456" y="444365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e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9445807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032214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8821779" y="310916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9037125" y="310916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9022261" y="246288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8606433" y="3753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8821779" y="37533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9937785" y="3865468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94" name="Straight Connector 293"/>
          <p:cNvCxnSpPr/>
          <p:nvPr/>
        </p:nvCxnSpPr>
        <p:spPr>
          <a:xfrm flipH="1" flipV="1">
            <a:off x="9441413" y="243766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8453516" y="1692966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T:</a:t>
            </a:r>
            <a:endParaRPr lang="en-US" dirty="0"/>
          </a:p>
        </p:txBody>
      </p:sp>
      <p:cxnSp>
        <p:nvCxnSpPr>
          <p:cNvPr id="301" name="Straight Connector 300"/>
          <p:cNvCxnSpPr/>
          <p:nvPr/>
        </p:nvCxnSpPr>
        <p:spPr>
          <a:xfrm flipV="1">
            <a:off x="9646529" y="308675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9861875" y="308675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0532578" y="382893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10405324" y="2479686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0643459" y="2479685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10687894" y="310441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0903240" y="310441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10212960" y="314156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g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0970399" y="38289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6583184" y="383539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6455930" y="2486142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6694065" y="2486141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6738500" y="31108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6953846" y="311087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6263566" y="31480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g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021005" y="383539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1141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1140963" y="284551"/>
            <a:ext cx="2772038" cy="2595941"/>
            <a:chOff x="1140963" y="284551"/>
            <a:chExt cx="2772038" cy="25959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58682" y="284551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40963" y="159190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Apple Chancery" charset="0"/>
                  <a:ea typeface="Apple Chancery" charset="0"/>
                  <a:cs typeface="Apple Chancery" charset="0"/>
                </a:rPr>
                <a:t>5,0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87305" y="95000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36271" y="91628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6,5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233904" y="159515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3,2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433383" y="1574908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039648" y="181632"/>
            <a:ext cx="3193696" cy="3176775"/>
            <a:chOff x="4459809" y="248556"/>
            <a:chExt cx="3193696" cy="3176775"/>
          </a:xfrm>
        </p:grpSpPr>
        <p:sp>
          <p:nvSpPr>
            <p:cNvPr id="12" name="TextBox 11"/>
            <p:cNvSpPr txBox="1"/>
            <p:nvPr/>
          </p:nvSpPr>
          <p:spPr>
            <a:xfrm>
              <a:off x="4542840" y="308677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99" y="2468706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6061" y="1752282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6793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064" y="3086777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567415" y="470214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53822" y="470214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943387" y="175228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58733" y="175228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43869" y="1106008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728041" y="2396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3387" y="2396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385786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70098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949003" y="174418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64349" y="174418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27824" y="1819721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1117" y="175228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04614" y="246870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 flipV="1">
              <a:off x="5563021" y="1080785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67415" y="1089780"/>
              <a:ext cx="0" cy="6192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194774" y="248556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59809" y="218158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1,1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33626" y="153970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124156" y="89671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8,7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786348" y="849198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Apple Chancery" charset="0"/>
                  <a:ea typeface="Apple Chancery" charset="0"/>
                  <a:cs typeface="Apple Chancery" charset="0"/>
                </a:rPr>
                <a:t>4,8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173887" y="149405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79483" y="3610433"/>
            <a:ext cx="1771295" cy="1908420"/>
            <a:chOff x="876163" y="3543912"/>
            <a:chExt cx="1771295" cy="1908420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96832" y="477622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00998" y="47698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76163" y="4782536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2935" y="415153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36154" y="47601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217480" y="4151531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22874" y="35439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4872124" y="3598601"/>
            <a:ext cx="1473257" cy="2539581"/>
            <a:chOff x="3054167" y="3593882"/>
            <a:chExt cx="1473257" cy="2539581"/>
          </a:xfrm>
        </p:grpSpPr>
        <p:sp>
          <p:nvSpPr>
            <p:cNvPr id="198" name="TextBox 197"/>
            <p:cNvSpPr txBox="1"/>
            <p:nvPr/>
          </p:nvSpPr>
          <p:spPr>
            <a:xfrm>
              <a:off x="3644541" y="57949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4167" y="3593882"/>
              <a:ext cx="1473257" cy="2522548"/>
              <a:chOff x="2682461" y="3533924"/>
              <a:chExt cx="1473257" cy="252254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3201965" y="4395569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17311" y="4395568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418455" y="3747666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33801" y="3747665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986619" y="5039764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201965" y="5039763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417311" y="5477244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35406" y="4829341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3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682461" y="5477244"/>
                <a:ext cx="27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1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844414" y="4198343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4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880845" y="480550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5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696729" y="35339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7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102855" y="4198343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8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832416" y="5717918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482427" y="5050260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646997" y="446075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6989529" y="3591067"/>
            <a:ext cx="1768242" cy="1925393"/>
            <a:chOff x="7443575" y="3549240"/>
            <a:chExt cx="1768242" cy="1925393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772789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4323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936615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320927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48658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70192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840869" y="482690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27516" y="47882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443575" y="4836238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900513" y="479509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57817" y="3549240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10267" y="41920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762969" y="421221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79791" y="5084648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980210" y="513607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370201" y="50969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746938" y="5116821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179302" y="2919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: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154963" y="2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852081" y="340828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|L’: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2795427" y="3413935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 smtClean="0">
                <a:ea typeface="Lucida Sans Unicode" charset="0"/>
                <a:cs typeface="Lucida Sans Unicode" charset="0"/>
              </a:rPr>
              <a:t>1</a:t>
            </a:r>
            <a:r>
              <a:rPr lang="en-US" dirty="0" smtClean="0">
                <a:ea typeface="Lucida Sans Unicode" charset="0"/>
                <a:cs typeface="Lucida Sans Unicode" charset="0"/>
              </a:rPr>
              <a:t>|L’’: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906620" y="3419844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 smtClean="0">
                <a:ea typeface="Lucida Sans Unicode" charset="0"/>
                <a:cs typeface="Lucida Sans Unicode" charset="0"/>
              </a:rPr>
              <a:t>2</a:t>
            </a:r>
            <a:r>
              <a:rPr lang="en-US" dirty="0" smtClean="0">
                <a:ea typeface="Lucida Sans Unicode" charset="0"/>
                <a:cs typeface="Lucida Sans Unicode" charset="0"/>
              </a:rPr>
              <a:t>|L’: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017813" y="3425753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 smtClean="0">
                <a:ea typeface="Lucida Sans Unicode" charset="0"/>
                <a:cs typeface="Lucida Sans Unicode" charset="0"/>
              </a:rPr>
              <a:t>2</a:t>
            </a:r>
            <a:r>
              <a:rPr lang="en-US" dirty="0" smtClean="0">
                <a:ea typeface="Lucida Sans Unicode" charset="0"/>
                <a:cs typeface="Lucida Sans Unicode" charset="0"/>
              </a:rPr>
              <a:t>|L’’: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7880" y="3594903"/>
            <a:ext cx="1647154" cy="1910230"/>
            <a:chOff x="5106033" y="3608623"/>
            <a:chExt cx="1647154" cy="191023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06033" y="4272171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20413" y="489994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872028" y="4865507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441883" y="487249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77606" y="4228930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95458" y="3608623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70278" y="26916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63876" y="34064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3902766" y="858319"/>
            <a:ext cx="4002406" cy="3717748"/>
            <a:chOff x="4467540" y="885213"/>
            <a:chExt cx="4002406" cy="3717748"/>
          </a:xfrm>
        </p:grpSpPr>
        <p:grpSp>
          <p:nvGrpSpPr>
            <p:cNvPr id="108" name="Group 107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771602" y="3455833"/>
                    <a:ext cx="4025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602" y="3455833"/>
                    <a:ext cx="402546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2" name="Oval 111"/>
            <p:cNvSpPr/>
            <p:nvPr/>
          </p:nvSpPr>
          <p:spPr>
            <a:xfrm>
              <a:off x="4983414" y="28275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37324" y="28095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1866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768650" y="8583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β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2861459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920003" y="3066901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215012" y="5971482"/>
            <a:ext cx="1388619" cy="279950"/>
            <a:chOff x="3744843" y="2368298"/>
            <a:chExt cx="1388619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3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1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4" y="2332384"/>
              <a:chExt cx="639871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4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1450020" y="6013853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1290118" y="2247202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7" idx="5"/>
          </p:cNvCxnSpPr>
          <p:nvPr/>
        </p:nvCxnSpPr>
        <p:spPr>
          <a:xfrm flipH="1" flipV="1">
            <a:off x="2135114" y="2247202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067245" y="2179333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9" idx="0"/>
          </p:cNvCxnSpPr>
          <p:nvPr/>
        </p:nvCxnSpPr>
        <p:spPr>
          <a:xfrm flipH="1" flipV="1">
            <a:off x="2967211" y="2823265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1681347" y="1916802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47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936692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2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2717731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31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6840975" y="2817779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5004698" y="3304794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5588504" y="2823265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6012603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4071147" y="3066901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4441262" y="2247202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5286258" y="2247202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5218389" y="225884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218389" y="2179333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6118355" y="2823265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12603" y="1397241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5286258" y="1465110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6080472" y="1465110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853780" y="13258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052325" y="13258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62" name="Triangle 61"/>
          <p:cNvSpPr/>
          <p:nvPr/>
        </p:nvSpPr>
        <p:spPr>
          <a:xfrm>
            <a:off x="10517176" y="328586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>
            <a:off x="8575720" y="3061415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66" idx="3"/>
          </p:cNvCxnSpPr>
          <p:nvPr/>
        </p:nvCxnSpPr>
        <p:spPr>
          <a:xfrm flipV="1">
            <a:off x="8945835" y="2241716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5"/>
          </p:cNvCxnSpPr>
          <p:nvPr/>
        </p:nvCxnSpPr>
        <p:spPr>
          <a:xfrm flipH="1" flipV="1">
            <a:off x="9790831" y="2241716"/>
            <a:ext cx="832097" cy="576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722962" y="2173847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2" idx="0"/>
          </p:cNvCxnSpPr>
          <p:nvPr/>
        </p:nvCxnSpPr>
        <p:spPr>
          <a:xfrm flipH="1" flipV="1">
            <a:off x="10622928" y="2804332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9727027" y="1911316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27" y="1911316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592409" y="277633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09" y="2776334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10373448" y="305149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48" y="3051497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8509497" y="1320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75" name="Triangle 74"/>
          <p:cNvSpPr/>
          <p:nvPr/>
        </p:nvSpPr>
        <p:spPr>
          <a:xfrm>
            <a:off x="8578837" y="1478414"/>
            <a:ext cx="2721349" cy="21827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2473357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1118404" y="3086239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316684" y="5823215"/>
            <a:ext cx="1388620" cy="279950"/>
            <a:chOff x="3744842" y="2368298"/>
            <a:chExt cx="1388620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2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2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5" y="2332384"/>
              <a:chExt cx="639870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5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1800714" y="5757057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1488519" y="2558724"/>
            <a:ext cx="522105" cy="527515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998980" y="2490855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1621375" y="212713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375" y="2127133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1111761" y="2817779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61" y="2817779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2655879" y="301376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79" y="3013767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6840975" y="2817779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5004698" y="3304794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5588504" y="2823265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6012603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4071147" y="3066901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4441262" y="2247202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5286258" y="2247202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5218389" y="225884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218389" y="2179333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6118355" y="2823265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12603" y="1397241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5286258" y="1465110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6080472" y="1465110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900235" y="10040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039091" y="9919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179440" y="100625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75" name="Triangle 74"/>
          <p:cNvSpPr/>
          <p:nvPr/>
        </p:nvSpPr>
        <p:spPr>
          <a:xfrm>
            <a:off x="8179718" y="1890807"/>
            <a:ext cx="2206215" cy="17695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9" idx="0"/>
            <a:endCxn id="47" idx="5"/>
          </p:cNvCxnSpPr>
          <p:nvPr/>
        </p:nvCxnSpPr>
        <p:spPr>
          <a:xfrm flipH="1" flipV="1">
            <a:off x="2066849" y="2558724"/>
            <a:ext cx="636182" cy="746070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riangle 81"/>
          <p:cNvSpPr/>
          <p:nvPr/>
        </p:nvSpPr>
        <p:spPr>
          <a:xfrm>
            <a:off x="9623313" y="328463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iangle 82"/>
          <p:cNvSpPr/>
          <p:nvPr/>
        </p:nvSpPr>
        <p:spPr>
          <a:xfrm>
            <a:off x="8489383" y="3063373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stCxn id="83" idx="0"/>
            <a:endCxn id="85" idx="3"/>
          </p:cNvCxnSpPr>
          <p:nvPr/>
        </p:nvCxnSpPr>
        <p:spPr>
          <a:xfrm flipV="1">
            <a:off x="8859498" y="2586836"/>
            <a:ext cx="434972" cy="476537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9282826" y="2518967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9271230" y="2308165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230" y="2308165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8886931" y="2893738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931" y="2893738"/>
                <a:ext cx="42319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9455781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81" y="3056983"/>
                <a:ext cx="42851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>
            <a:stCxn id="82" idx="0"/>
            <a:endCxn id="85" idx="5"/>
          </p:cNvCxnSpPr>
          <p:nvPr/>
        </p:nvCxnSpPr>
        <p:spPr>
          <a:xfrm flipH="1" flipV="1">
            <a:off x="9350695" y="2586836"/>
            <a:ext cx="502292" cy="697798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5" idx="0"/>
            <a:endCxn id="75" idx="0"/>
          </p:cNvCxnSpPr>
          <p:nvPr/>
        </p:nvCxnSpPr>
        <p:spPr>
          <a:xfrm flipH="1" flipV="1">
            <a:off x="9282826" y="1890807"/>
            <a:ext cx="39757" cy="628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5" idx="0"/>
            <a:endCxn id="98" idx="3"/>
          </p:cNvCxnSpPr>
          <p:nvPr/>
        </p:nvCxnSpPr>
        <p:spPr>
          <a:xfrm flipV="1">
            <a:off x="9282826" y="1465110"/>
            <a:ext cx="570161" cy="425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riangle 92"/>
          <p:cNvSpPr/>
          <p:nvPr/>
        </p:nvSpPr>
        <p:spPr>
          <a:xfrm>
            <a:off x="10787611" y="2807432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8" idx="5"/>
            <a:endCxn id="93" idx="0"/>
          </p:cNvCxnSpPr>
          <p:nvPr/>
        </p:nvCxnSpPr>
        <p:spPr>
          <a:xfrm>
            <a:off x="9909212" y="1465110"/>
            <a:ext cx="1368275" cy="1342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11308167" y="2490855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167" y="2490855"/>
                <a:ext cx="428515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/>
          <p:cNvSpPr/>
          <p:nvPr/>
        </p:nvSpPr>
        <p:spPr>
          <a:xfrm>
            <a:off x="9841343" y="1397241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9891348" y="1176607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48" y="1176607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8847949" y="1661834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49" y="1661834"/>
                <a:ext cx="42851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52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510662" y="853280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17093" y="853278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95510" y="1482757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10856" y="148275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87861" y="2122173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3207" y="2108920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17093" y="853277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595534" y="2772112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95364" y="2758859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95364" y="2758859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00235" y="20521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02134" y="205214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02134" y="1452713"/>
            <a:ext cx="298881" cy="59943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45810" y="1452713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910904" y="20584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12803" y="205844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696233" y="26910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98132" y="269107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383933" y="793192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90364" y="793190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168781" y="1422669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84127" y="142266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361132" y="2062085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76478" y="20488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90364" y="793189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68805" y="2712024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768635" y="2698771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68635" y="2698771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173506" y="19920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75405" y="1992057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375405" y="1392625"/>
            <a:ext cx="298881" cy="5994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19081" y="1392625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784175" y="1998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986074" y="1998357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569504" y="263098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84850" y="2630984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52252" y="70855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30978" y="7085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2783541" y="766482"/>
            <a:ext cx="443753" cy="53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069292" y="952500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087783" y="1568822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267638" y="1227944"/>
            <a:ext cx="108695" cy="127726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085820" y="1369117"/>
            <a:ext cx="168650" cy="20442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 flipH="1">
            <a:off x="2921373" y="1555374"/>
            <a:ext cx="178204" cy="21600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221411" y="1842851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029827" y="2037467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242407" y="2063507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376035" y="2337536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84451" y="2532152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387768" y="254971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521396" y="2823740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29812" y="3018356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3521396" y="303765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</p:cNvCxnSpPr>
          <p:nvPr/>
        </p:nvCxnSpPr>
        <p:spPr>
          <a:xfrm flipH="1">
            <a:off x="3633572" y="3311680"/>
            <a:ext cx="207901" cy="25200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463440" y="3548602"/>
            <a:ext cx="170132" cy="2062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546646" y="3675409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46646" y="3949438"/>
            <a:ext cx="304240" cy="36877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13692" y="111847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14353" y="168382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11507" y="43182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72640" y="333961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v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54015" y="139098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 smtClean="0">
                <a:latin typeface="Bodoni 72 Book" charset="0"/>
                <a:ea typeface="Bodoni 72 Book" charset="0"/>
                <a:cs typeface="Bodoni 72 Book" charset="0"/>
              </a:rPr>
              <a:t>5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37623" y="185197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4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76399" y="236668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3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28622" y="2841052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2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67398" y="332886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1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14839</TotalTime>
  <Words>401</Words>
  <Application>Microsoft Macintosh PowerPoint</Application>
  <PresentationFormat>Widescreen</PresentationFormat>
  <Paragraphs>221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Apple Chancery</vt:lpstr>
      <vt:lpstr>Bodoni 72 Book</vt:lpstr>
      <vt:lpstr>Calibri</vt:lpstr>
      <vt:lpstr>Calibri Light</vt:lpstr>
      <vt:lpstr>Cambria Math</vt:lpstr>
      <vt:lpstr>Lucida Sans Unicode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Gupta</dc:creator>
  <cp:lastModifiedBy>Varun Gupta</cp:lastModifiedBy>
  <cp:revision>55</cp:revision>
  <dcterms:created xsi:type="dcterms:W3CDTF">2018-11-17T22:51:03Z</dcterms:created>
  <dcterms:modified xsi:type="dcterms:W3CDTF">2019-02-18T14:33:49Z</dcterms:modified>
</cp:coreProperties>
</file>