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7" r:id="rId4"/>
    <p:sldId id="263" r:id="rId5"/>
    <p:sldId id="261" r:id="rId6"/>
    <p:sldId id="268" r:id="rId7"/>
    <p:sldId id="267" r:id="rId8"/>
    <p:sldId id="265" r:id="rId9"/>
    <p:sldId id="266" r:id="rId10"/>
    <p:sldId id="258" r:id="rId11"/>
    <p:sldId id="262" r:id="rId12"/>
    <p:sldId id="259" r:id="rId13"/>
    <p:sldId id="264" r:id="rId14"/>
  </p:sldIdLst>
  <p:sldSz cx="14352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278"/>
  </p:normalViewPr>
  <p:slideViewPr>
    <p:cSldViewPr snapToGrid="0" snapToObjects="1">
      <p:cViewPr>
        <p:scale>
          <a:sx n="100" d="100"/>
          <a:sy n="10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0F42-1EB1-C14E-B881-EB65E9D225AC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143000"/>
            <a:ext cx="645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29828-A515-E64B-BAB5-70F864B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r>
              <a:rPr lang="en-US" baseline="0" dirty="0" smtClean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addToCover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updateIncompatible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2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Centroid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Restricted subtree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rmqTree</a:t>
            </a:r>
            <a:r>
              <a:rPr lang="en-US" baseline="0" dirty="0" smtClean="0"/>
              <a:t>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4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" y="1143000"/>
            <a:ext cx="645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29828-A515-E64B-BAB5-70F864B8A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074" y="1122363"/>
            <a:ext cx="107644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4074" y="3602038"/>
            <a:ext cx="107644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71071" y="365125"/>
            <a:ext cx="309477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6740" y="365125"/>
            <a:ext cx="910492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65" y="1709739"/>
            <a:ext cx="1237910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65" y="4589464"/>
            <a:ext cx="1237910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740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5998" y="1825625"/>
            <a:ext cx="60998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365126"/>
            <a:ext cx="123791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610" y="1681163"/>
            <a:ext cx="60718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8610" y="2505075"/>
            <a:ext cx="60718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65998" y="1681163"/>
            <a:ext cx="61017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5998" y="2505075"/>
            <a:ext cx="6101719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1719" y="987426"/>
            <a:ext cx="72659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10" y="457200"/>
            <a:ext cx="46290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01719" y="987426"/>
            <a:ext cx="72659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8610" y="2057400"/>
            <a:ext cx="462908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741" y="365126"/>
            <a:ext cx="123791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41" y="1825625"/>
            <a:ext cx="12379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741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EA96-0148-464D-8045-BBEB0C835C6A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295" y="6356351"/>
            <a:ext cx="4843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6515" y="6356351"/>
            <a:ext cx="3229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E3B39-D8D1-5D48-82FA-61B3D106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1.png"/><Relationship Id="rId6" Type="http://schemas.openxmlformats.org/officeDocument/2006/relationships/image" Target="../media/image51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2280997" y="855141"/>
            <a:ext cx="1518119" cy="1689644"/>
            <a:chOff x="2399566" y="1782419"/>
            <a:chExt cx="1518119" cy="168964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743200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7512" y="178241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7853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743199" y="241189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296480" y="241189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11825" y="2411895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11824" y="2411894"/>
              <a:ext cx="19880" cy="6264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399566" y="311094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90290" y="31335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8219" y="3113633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2486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6075" y="311094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806" y="2207835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208" y="217304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418103" y="853279"/>
            <a:ext cx="1508394" cy="2330310"/>
            <a:chOff x="4720513" y="1798982"/>
            <a:chExt cx="1508394" cy="2330310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5108713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93025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3366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08712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072270" y="306787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87616" y="305462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661991" y="2428460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877337" y="2428459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720513" y="309178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20738" y="379073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61418" y="3766295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4481" y="3133509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53718" y="309893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8601" y="2220146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70368" y="274681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28825" y="2203427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283407" y="3644067"/>
            <a:ext cx="1438364" cy="2959156"/>
            <a:chOff x="7120101" y="1772477"/>
            <a:chExt cx="1438364" cy="2959156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716077" y="240195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31423" y="240195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500731" y="3041372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16077" y="304137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272133" y="3680789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500731" y="3680788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931423" y="1772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146769" y="1772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120101" y="437124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74051" y="439307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29635" y="3693409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39096" y="309893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96855" y="2414583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5312" y="345218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07581" y="2783364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041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73085" y="3575605"/>
            <a:ext cx="1655857" cy="2330310"/>
            <a:chOff x="9500685" y="1798982"/>
            <a:chExt cx="1655857" cy="23303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649234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033546" y="1798982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814883" y="306456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30229" y="3051311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030229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414541" y="2438399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0583508" y="307781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0798854" y="306456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500685" y="245165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72857" y="3766295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090778" y="3740398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438276" y="3790738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894932" y="374826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48983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817780" y="282303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455908" y="2172425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15979" y="2315361"/>
            <a:ext cx="1494815" cy="1673081"/>
            <a:chOff x="4664191" y="4709797"/>
            <a:chExt cx="1494815" cy="1673081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5052391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36703" y="470979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605669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821015" y="533927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664191" y="600260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19080" y="6038504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59495" y="6002601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38159" y="604432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97396" y="6009749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V="1">
              <a:off x="4837046" y="533927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052391" y="5339273"/>
              <a:ext cx="245165" cy="6294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052390" y="5339272"/>
              <a:ext cx="19880" cy="6294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043597" y="5614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363348" y="5387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46008" y="33968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280376" y="33236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: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65288" y="195499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FD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2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99580" y="1099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1589823" y="36764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842600" y="1099619"/>
            <a:ext cx="4002406" cy="3717748"/>
            <a:chOff x="4467540" y="885213"/>
            <a:chExt cx="4002406" cy="3717748"/>
          </a:xfrm>
        </p:grpSpPr>
        <p:grpSp>
          <p:nvGrpSpPr>
            <p:cNvPr id="213" name="Group 212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" name="Group 240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246" name="Straight Connector 245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7" name="TextBox 216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214" name="Oval 213"/>
            <p:cNvSpPr/>
            <p:nvPr/>
          </p:nvSpPr>
          <p:spPr>
            <a:xfrm>
              <a:off x="49961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520305" y="99194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875116" y="9919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519937" y="3547076"/>
                <a:ext cx="347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7" y="3547076"/>
                <a:ext cx="34778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697737" y="2899376"/>
                <a:ext cx="387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37" y="2899376"/>
                <a:ext cx="38786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Rectangle 257"/>
          <p:cNvSpPr/>
          <p:nvPr/>
        </p:nvSpPr>
        <p:spPr>
          <a:xfrm>
            <a:off x="6542227" y="237988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6688001" y="2268390"/>
                <a:ext cx="351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𝑢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01" y="2268390"/>
                <a:ext cx="351763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2169352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814398" y="3086240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396978" y="5823215"/>
            <a:ext cx="1388620" cy="279950"/>
            <a:chOff x="3744842" y="2368298"/>
            <a:chExt cx="1388620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2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2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5" y="2332384"/>
              <a:chExt cx="639870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5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881008" y="5757057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1184513" y="2552312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94975" y="24908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69" y="2127134"/>
                <a:ext cx="42922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6" y="2817779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74" y="3013767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6229" y="10040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cxnSp>
        <p:nvCxnSpPr>
          <p:cNvPr id="69" name="Straight Connector 68"/>
          <p:cNvCxnSpPr>
            <a:stCxn id="9" idx="0"/>
            <a:endCxn id="47" idx="5"/>
          </p:cNvCxnSpPr>
          <p:nvPr/>
        </p:nvCxnSpPr>
        <p:spPr>
          <a:xfrm flipH="1" flipV="1">
            <a:off x="1756431" y="2552312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058" y="29203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09458" y="2767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561858" y="2615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V="1">
            <a:off x="1828558" y="26409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V="1">
            <a:off x="1968258" y="28060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 flipV="1">
            <a:off x="2095258" y="29584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 flipV="1">
            <a:off x="2234958" y="31235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6821434" y="330969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/>
          <p:cNvSpPr/>
          <p:nvPr/>
        </p:nvSpPr>
        <p:spPr>
          <a:xfrm>
            <a:off x="5466480" y="30911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2" idx="0"/>
            <a:endCxn id="156" idx="3"/>
          </p:cNvCxnSpPr>
          <p:nvPr/>
        </p:nvCxnSpPr>
        <p:spPr>
          <a:xfrm flipV="1">
            <a:off x="5836595" y="2557209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spect="1"/>
          </p:cNvSpPr>
          <p:nvPr/>
        </p:nvSpPr>
        <p:spPr>
          <a:xfrm>
            <a:off x="6347057" y="249575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51" y="2132031"/>
                <a:ext cx="4292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38" y="2822676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56" y="3018664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5403590" y="10040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cxnSp>
        <p:nvCxnSpPr>
          <p:cNvPr id="161" name="Straight Connector 160"/>
          <p:cNvCxnSpPr>
            <a:stCxn id="133" idx="0"/>
            <a:endCxn id="156" idx="5"/>
          </p:cNvCxnSpPr>
          <p:nvPr/>
        </p:nvCxnSpPr>
        <p:spPr>
          <a:xfrm flipH="1" flipV="1">
            <a:off x="6408513" y="2557209"/>
            <a:ext cx="642595" cy="75248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099119" y="1754826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stCxn id="156" idx="7"/>
            <a:endCxn id="169" idx="3"/>
          </p:cNvCxnSpPr>
          <p:nvPr/>
        </p:nvCxnSpPr>
        <p:spPr>
          <a:xfrm flipV="1">
            <a:off x="6408513" y="1822695"/>
            <a:ext cx="702250" cy="683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9" idx="5"/>
            <a:endCxn id="172" idx="0"/>
          </p:cNvCxnSpPr>
          <p:nvPr/>
        </p:nvCxnSpPr>
        <p:spPr>
          <a:xfrm>
            <a:off x="7166988" y="1822695"/>
            <a:ext cx="828126" cy="99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171"/>
          <p:cNvSpPr/>
          <p:nvPr/>
        </p:nvSpPr>
        <p:spPr>
          <a:xfrm>
            <a:off x="7505238" y="2822676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65" y="2540129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9744" y="2908158"/>
            <a:ext cx="126000" cy="126000"/>
            <a:chOff x="6844042" y="3056431"/>
            <a:chExt cx="126000" cy="126000"/>
          </a:xfrm>
        </p:grpSpPr>
        <p:sp>
          <p:nvSpPr>
            <p:cNvPr id="165" name="Oval 16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22144" y="2755758"/>
            <a:ext cx="126000" cy="126000"/>
            <a:chOff x="6844042" y="3056431"/>
            <a:chExt cx="126000" cy="126000"/>
          </a:xfrm>
        </p:grpSpPr>
        <p:sp>
          <p:nvSpPr>
            <p:cNvPr id="180" name="Oval 17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6174544" y="2603358"/>
            <a:ext cx="126000" cy="126000"/>
            <a:chOff x="6844042" y="3056431"/>
            <a:chExt cx="126000" cy="126000"/>
          </a:xfrm>
        </p:grpSpPr>
        <p:sp>
          <p:nvSpPr>
            <p:cNvPr id="183" name="Oval 182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453944" y="2616058"/>
            <a:ext cx="126000" cy="126000"/>
            <a:chOff x="6844042" y="3056431"/>
            <a:chExt cx="126000" cy="126000"/>
          </a:xfrm>
        </p:grpSpPr>
        <p:sp>
          <p:nvSpPr>
            <p:cNvPr id="186" name="Oval 18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593644" y="2781158"/>
            <a:ext cx="126000" cy="126000"/>
            <a:chOff x="6844042" y="3056431"/>
            <a:chExt cx="126000" cy="126000"/>
          </a:xfrm>
        </p:grpSpPr>
        <p:sp>
          <p:nvSpPr>
            <p:cNvPr id="189" name="Oval 18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46044" y="2958958"/>
            <a:ext cx="126000" cy="126000"/>
            <a:chOff x="6844042" y="3056431"/>
            <a:chExt cx="126000" cy="126000"/>
          </a:xfrm>
        </p:grpSpPr>
        <p:sp>
          <p:nvSpPr>
            <p:cNvPr id="192" name="Oval 19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898444" y="3136758"/>
            <a:ext cx="126000" cy="126000"/>
            <a:chOff x="6844042" y="3056431"/>
            <a:chExt cx="126000" cy="126000"/>
          </a:xfrm>
        </p:grpSpPr>
        <p:sp>
          <p:nvSpPr>
            <p:cNvPr id="195" name="Oval 194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angle 196"/>
          <p:cNvSpPr>
            <a:spLocks noChangeAspect="1"/>
          </p:cNvSpPr>
          <p:nvPr/>
        </p:nvSpPr>
        <p:spPr>
          <a:xfrm>
            <a:off x="6320057" y="24732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>
            <a:spLocks noChangeAspect="1"/>
          </p:cNvSpPr>
          <p:nvPr/>
        </p:nvSpPr>
        <p:spPr>
          <a:xfrm>
            <a:off x="6467644" y="2334971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>
            <a:spLocks noChangeAspect="1"/>
          </p:cNvSpPr>
          <p:nvPr/>
        </p:nvSpPr>
        <p:spPr>
          <a:xfrm>
            <a:off x="6622740" y="21701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>
            <a:spLocks noChangeAspect="1"/>
          </p:cNvSpPr>
          <p:nvPr/>
        </p:nvSpPr>
        <p:spPr>
          <a:xfrm>
            <a:off x="6787840" y="2017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>
            <a:spLocks noChangeAspect="1"/>
          </p:cNvSpPr>
          <p:nvPr/>
        </p:nvSpPr>
        <p:spPr>
          <a:xfrm>
            <a:off x="6952940" y="18526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>
            <a:spLocks noChangeAspect="1"/>
          </p:cNvSpPr>
          <p:nvPr/>
        </p:nvSpPr>
        <p:spPr>
          <a:xfrm>
            <a:off x="7206940" y="1878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>
            <a:spLocks noChangeAspect="1"/>
          </p:cNvSpPr>
          <p:nvPr/>
        </p:nvSpPr>
        <p:spPr>
          <a:xfrm>
            <a:off x="7372040" y="20939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>
            <a:spLocks noChangeAspect="1"/>
          </p:cNvSpPr>
          <p:nvPr/>
        </p:nvSpPr>
        <p:spPr>
          <a:xfrm>
            <a:off x="7511740" y="22717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>
            <a:spLocks noChangeAspect="1"/>
          </p:cNvSpPr>
          <p:nvPr/>
        </p:nvSpPr>
        <p:spPr>
          <a:xfrm>
            <a:off x="7664140" y="24495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 noChangeAspect="1"/>
          </p:cNvSpPr>
          <p:nvPr/>
        </p:nvSpPr>
        <p:spPr>
          <a:xfrm>
            <a:off x="7829240" y="2640005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63" y="1433431"/>
                <a:ext cx="53373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riangle 208"/>
          <p:cNvSpPr/>
          <p:nvPr/>
        </p:nvSpPr>
        <p:spPr>
          <a:xfrm>
            <a:off x="12683568" y="5881155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riangle 209"/>
          <p:cNvSpPr/>
          <p:nvPr/>
        </p:nvSpPr>
        <p:spPr>
          <a:xfrm>
            <a:off x="11786078" y="5648537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>
            <a:stCxn id="210" idx="0"/>
            <a:endCxn id="256" idx="3"/>
          </p:cNvCxnSpPr>
          <p:nvPr/>
        </p:nvCxnSpPr>
        <p:spPr>
          <a:xfrm flipV="1">
            <a:off x="12156193" y="4869549"/>
            <a:ext cx="688079" cy="77898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48" y="4460923"/>
                <a:ext cx="10267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436" y="5380076"/>
                <a:ext cx="43973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928" y="5402255"/>
                <a:ext cx="44505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/>
          <p:cNvSpPr txBox="1"/>
          <p:nvPr/>
        </p:nvSpPr>
        <p:spPr>
          <a:xfrm>
            <a:off x="3222586" y="10040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cxnSp>
        <p:nvCxnSpPr>
          <p:cNvPr id="217" name="Straight Connector 216"/>
          <p:cNvCxnSpPr>
            <a:stCxn id="209" idx="0"/>
            <a:endCxn id="256" idx="4"/>
          </p:cNvCxnSpPr>
          <p:nvPr/>
        </p:nvCxnSpPr>
        <p:spPr>
          <a:xfrm flipH="1" flipV="1">
            <a:off x="12869728" y="4880093"/>
            <a:ext cx="43514" cy="1001062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56" idx="5"/>
            <a:endCxn id="221" idx="0"/>
          </p:cNvCxnSpPr>
          <p:nvPr/>
        </p:nvCxnSpPr>
        <p:spPr>
          <a:xfrm>
            <a:off x="12895184" y="4869549"/>
            <a:ext cx="737095" cy="80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riangle 220"/>
          <p:cNvSpPr/>
          <p:nvPr/>
        </p:nvSpPr>
        <p:spPr>
          <a:xfrm>
            <a:off x="13303382" y="5673999"/>
            <a:ext cx="657794" cy="5743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309" y="5656682"/>
                <a:ext cx="445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/>
          <p:cNvGrpSpPr/>
          <p:nvPr/>
        </p:nvGrpSpPr>
        <p:grpSpPr>
          <a:xfrm>
            <a:off x="12318812" y="5326497"/>
            <a:ext cx="126000" cy="126000"/>
            <a:chOff x="6844042" y="3056431"/>
            <a:chExt cx="126000" cy="126000"/>
          </a:xfrm>
        </p:grpSpPr>
        <p:sp>
          <p:nvSpPr>
            <p:cNvPr id="224" name="Oval 223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2471817" y="5159679"/>
            <a:ext cx="126000" cy="126000"/>
            <a:chOff x="6844042" y="3056431"/>
            <a:chExt cx="126000" cy="126000"/>
          </a:xfrm>
        </p:grpSpPr>
        <p:sp>
          <p:nvSpPr>
            <p:cNvPr id="227" name="Oval 226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12620568" y="4971529"/>
            <a:ext cx="126000" cy="126000"/>
            <a:chOff x="6844042" y="3056431"/>
            <a:chExt cx="126000" cy="126000"/>
          </a:xfrm>
        </p:grpSpPr>
        <p:sp>
          <p:nvSpPr>
            <p:cNvPr id="230" name="Oval 229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12938990" y="4919838"/>
            <a:ext cx="126000" cy="126000"/>
            <a:chOff x="6844042" y="3056431"/>
            <a:chExt cx="126000" cy="126000"/>
          </a:xfrm>
        </p:grpSpPr>
        <p:sp>
          <p:nvSpPr>
            <p:cNvPr id="236" name="Oval 235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3104742" y="5109438"/>
            <a:ext cx="126000" cy="126000"/>
            <a:chOff x="6844042" y="3056431"/>
            <a:chExt cx="126000" cy="126000"/>
          </a:xfrm>
        </p:grpSpPr>
        <p:sp>
          <p:nvSpPr>
            <p:cNvPr id="239" name="Oval 238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269094" y="5301644"/>
            <a:ext cx="126000" cy="126000"/>
            <a:chOff x="6844042" y="3056431"/>
            <a:chExt cx="126000" cy="126000"/>
          </a:xfrm>
        </p:grpSpPr>
        <p:sp>
          <p:nvSpPr>
            <p:cNvPr id="242" name="Oval 241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/>
          <p:cNvSpPr>
            <a:spLocks/>
          </p:cNvSpPr>
          <p:nvPr/>
        </p:nvSpPr>
        <p:spPr>
          <a:xfrm>
            <a:off x="12833728" y="48080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/>
          <p:cNvGrpSpPr/>
          <p:nvPr/>
        </p:nvGrpSpPr>
        <p:grpSpPr>
          <a:xfrm>
            <a:off x="12179798" y="5491379"/>
            <a:ext cx="126000" cy="126000"/>
            <a:chOff x="6844042" y="3056431"/>
            <a:chExt cx="126000" cy="126000"/>
          </a:xfrm>
        </p:grpSpPr>
        <p:sp>
          <p:nvSpPr>
            <p:cNvPr id="258" name="Oval 257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13446640" y="5479183"/>
            <a:ext cx="126000" cy="126000"/>
            <a:chOff x="6844042" y="3056431"/>
            <a:chExt cx="126000" cy="126000"/>
          </a:xfrm>
        </p:grpSpPr>
        <p:sp>
          <p:nvSpPr>
            <p:cNvPr id="261" name="Oval 260"/>
            <p:cNvSpPr/>
            <p:nvPr/>
          </p:nvSpPr>
          <p:spPr>
            <a:xfrm flipV="1">
              <a:off x="6871201" y="3085601"/>
              <a:ext cx="79513" cy="795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>
              <a:spLocks noChangeAspect="1"/>
            </p:cNvSpPr>
            <p:nvPr/>
          </p:nvSpPr>
          <p:spPr>
            <a:xfrm>
              <a:off x="6844042" y="3056431"/>
              <a:ext cx="126000" cy="12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Rectangle 262"/>
          <p:cNvSpPr>
            <a:spLocks noChangeAspect="1"/>
          </p:cNvSpPr>
          <p:nvPr/>
        </p:nvSpPr>
        <p:spPr>
          <a:xfrm>
            <a:off x="12816375" y="5085132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>
            <a:spLocks noChangeAspect="1"/>
          </p:cNvSpPr>
          <p:nvPr/>
        </p:nvSpPr>
        <p:spPr>
          <a:xfrm>
            <a:off x="12829042" y="5351897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>
            <a:spLocks noChangeAspect="1"/>
          </p:cNvSpPr>
          <p:nvPr/>
        </p:nvSpPr>
        <p:spPr>
          <a:xfrm>
            <a:off x="12841185" y="5619658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/>
          <p:cNvSpPr/>
          <p:nvPr/>
        </p:nvSpPr>
        <p:spPr>
          <a:xfrm>
            <a:off x="4443339" y="3304792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riangle 281"/>
          <p:cNvSpPr/>
          <p:nvPr/>
        </p:nvSpPr>
        <p:spPr>
          <a:xfrm>
            <a:off x="3088385" y="3086238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>
            <a:stCxn id="282" idx="0"/>
            <a:endCxn id="284" idx="3"/>
          </p:cNvCxnSpPr>
          <p:nvPr/>
        </p:nvCxnSpPr>
        <p:spPr>
          <a:xfrm flipV="1">
            <a:off x="3458500" y="2552310"/>
            <a:ext cx="521006" cy="533928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>
            <a:spLocks noChangeAspect="1"/>
          </p:cNvSpPr>
          <p:nvPr/>
        </p:nvSpPr>
        <p:spPr>
          <a:xfrm>
            <a:off x="3968962" y="24908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04" y="2140290"/>
                <a:ext cx="102675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43" y="2817777"/>
                <a:ext cx="4397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/>
              <p:cNvSpPr txBox="1"/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90" y="3076212"/>
                <a:ext cx="44505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Straight Connector 287"/>
          <p:cNvCxnSpPr>
            <a:stCxn id="296" idx="0"/>
            <a:endCxn id="284" idx="5"/>
          </p:cNvCxnSpPr>
          <p:nvPr/>
        </p:nvCxnSpPr>
        <p:spPr>
          <a:xfrm flipH="1" flipV="1">
            <a:off x="4030418" y="2552310"/>
            <a:ext cx="623155" cy="506790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3531045" y="29203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36834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835845" y="26155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 flipV="1">
            <a:off x="4127945" y="26282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 flipV="1">
            <a:off x="4305745" y="27679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 flipV="1">
            <a:off x="4470845" y="2907659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riangle 295"/>
          <p:cNvSpPr/>
          <p:nvPr/>
        </p:nvSpPr>
        <p:spPr>
          <a:xfrm>
            <a:off x="4266955" y="3059100"/>
            <a:ext cx="773236" cy="620196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81" idx="0"/>
            <a:endCxn id="296" idx="0"/>
          </p:cNvCxnSpPr>
          <p:nvPr/>
        </p:nvCxnSpPr>
        <p:spPr>
          <a:xfrm flipH="1" flipV="1">
            <a:off x="4653573" y="3059100"/>
            <a:ext cx="19440" cy="245692"/>
          </a:xfrm>
          <a:prstGeom prst="line">
            <a:avLst/>
          </a:prstGeom>
          <a:ln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>
            <a:spLocks noChangeAspect="1"/>
          </p:cNvSpPr>
          <p:nvPr/>
        </p:nvSpPr>
        <p:spPr>
          <a:xfrm>
            <a:off x="3504812" y="28940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>
            <a:spLocks noChangeAspect="1"/>
          </p:cNvSpPr>
          <p:nvPr/>
        </p:nvSpPr>
        <p:spPr>
          <a:xfrm>
            <a:off x="36572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>
            <a:spLocks noChangeAspect="1"/>
          </p:cNvSpPr>
          <p:nvPr/>
        </p:nvSpPr>
        <p:spPr>
          <a:xfrm>
            <a:off x="3809612" y="25892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ChangeAspect="1"/>
          </p:cNvSpPr>
          <p:nvPr/>
        </p:nvSpPr>
        <p:spPr>
          <a:xfrm>
            <a:off x="4101712" y="26019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>
            <a:spLocks noChangeAspect="1"/>
          </p:cNvSpPr>
          <p:nvPr/>
        </p:nvSpPr>
        <p:spPr>
          <a:xfrm>
            <a:off x="4279512" y="27416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>
            <a:spLocks noChangeAspect="1"/>
          </p:cNvSpPr>
          <p:nvPr/>
        </p:nvSpPr>
        <p:spPr>
          <a:xfrm>
            <a:off x="4444612" y="2881379"/>
            <a:ext cx="126000" cy="12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 flipV="1">
            <a:off x="4618899" y="317432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96" y="2759713"/>
                <a:ext cx="4450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Oval 306"/>
          <p:cNvSpPr/>
          <p:nvPr/>
        </p:nvSpPr>
        <p:spPr>
          <a:xfrm flipV="1">
            <a:off x="4609858" y="3034661"/>
            <a:ext cx="79513" cy="795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>
            <a:off x="11140295" y="408992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/>
        </p:nvSpPr>
        <p:spPr>
          <a:xfrm>
            <a:off x="3941754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2000297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18130862">
            <a:off x="1295307" y="5971482"/>
            <a:ext cx="1388619" cy="279950"/>
            <a:chOff x="3744843" y="2368298"/>
            <a:chExt cx="1388619" cy="279950"/>
          </a:xfrm>
        </p:grpSpPr>
        <p:cxnSp>
          <p:nvCxnSpPr>
            <p:cNvPr id="16" name="Curved Connector 15"/>
            <p:cNvCxnSpPr/>
            <p:nvPr/>
          </p:nvCxnSpPr>
          <p:spPr>
            <a:xfrm rot="8100000" flipH="1" flipV="1">
              <a:off x="3744843" y="2368298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8100000" flipH="1" flipV="1">
              <a:off x="4119671" y="2371609"/>
              <a:ext cx="265043" cy="26504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493591" y="2379894"/>
              <a:ext cx="639871" cy="268354"/>
              <a:chOff x="8375374" y="2332384"/>
              <a:chExt cx="639871" cy="268354"/>
            </a:xfrm>
          </p:grpSpPr>
          <p:cxnSp>
            <p:nvCxnSpPr>
              <p:cNvPr id="21" name="Curved Connector 20"/>
              <p:cNvCxnSpPr/>
              <p:nvPr/>
            </p:nvCxnSpPr>
            <p:spPr>
              <a:xfrm rot="8100000" flipH="1" flipV="1">
                <a:off x="8375374" y="2332384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 rot="2908910" flipH="1">
            <a:off x="2530314" y="6013853"/>
            <a:ext cx="1345286" cy="269532"/>
            <a:chOff x="3744845" y="2368301"/>
            <a:chExt cx="1388617" cy="279948"/>
          </a:xfrm>
        </p:grpSpPr>
        <p:cxnSp>
          <p:nvCxnSpPr>
            <p:cNvPr id="30" name="Curved Connector 29"/>
            <p:cNvCxnSpPr/>
            <p:nvPr/>
          </p:nvCxnSpPr>
          <p:spPr>
            <a:xfrm rot="8100000" flipH="1" flipV="1">
              <a:off x="3744845" y="2368301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8100000" flipH="1" flipV="1">
              <a:off x="4119673" y="2371613"/>
              <a:ext cx="265043" cy="265044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493591" y="2379895"/>
              <a:ext cx="639871" cy="268354"/>
              <a:chOff x="8375388" y="2332387"/>
              <a:chExt cx="639857" cy="268351"/>
            </a:xfrm>
          </p:grpSpPr>
          <p:cxnSp>
            <p:nvCxnSpPr>
              <p:cNvPr id="33" name="Curved Connector 32"/>
              <p:cNvCxnSpPr/>
              <p:nvPr/>
            </p:nvCxnSpPr>
            <p:spPr>
              <a:xfrm rot="8100000" flipH="1" flipV="1">
                <a:off x="8375388" y="2332387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/>
              <p:nvPr/>
            </p:nvCxnSpPr>
            <p:spPr>
              <a:xfrm rot="8100000" flipH="1" flipV="1">
                <a:off x="8750202" y="2335695"/>
                <a:ext cx="265043" cy="265043"/>
              </a:xfrm>
              <a:prstGeom prst="curved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Connector 35"/>
          <p:cNvCxnSpPr>
            <a:stCxn id="10" idx="0"/>
            <a:endCxn id="47" idx="3"/>
          </p:cNvCxnSpPr>
          <p:nvPr/>
        </p:nvCxnSpPr>
        <p:spPr>
          <a:xfrm flipV="1">
            <a:off x="2370413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47" idx="5"/>
          </p:cNvCxnSpPr>
          <p:nvPr/>
        </p:nvCxnSpPr>
        <p:spPr>
          <a:xfrm flipH="1" flipV="1">
            <a:off x="3215409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540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9" idx="0"/>
          </p:cNvCxnSpPr>
          <p:nvPr/>
        </p:nvCxnSpPr>
        <p:spPr>
          <a:xfrm flipH="1" flipV="1">
            <a:off x="4047505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761641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47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016987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2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798026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31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riangle 34"/>
          <p:cNvSpPr/>
          <p:nvPr/>
        </p:nvSpPr>
        <p:spPr>
          <a:xfrm>
            <a:off x="7921269" y="2817780"/>
            <a:ext cx="979752" cy="85544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/>
          <p:cNvSpPr/>
          <p:nvPr/>
        </p:nvSpPr>
        <p:spPr>
          <a:xfrm>
            <a:off x="6084992" y="3304795"/>
            <a:ext cx="427382" cy="368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/>
          <p:cNvSpPr/>
          <p:nvPr/>
        </p:nvSpPr>
        <p:spPr>
          <a:xfrm>
            <a:off x="6668799" y="2823266"/>
            <a:ext cx="1059701" cy="8499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/>
          <p:cNvSpPr/>
          <p:nvPr/>
        </p:nvSpPr>
        <p:spPr>
          <a:xfrm>
            <a:off x="7092898" y="3304794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/>
          <p:cNvSpPr/>
          <p:nvPr/>
        </p:nvSpPr>
        <p:spPr>
          <a:xfrm>
            <a:off x="5151441" y="3066902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46" idx="3"/>
          </p:cNvCxnSpPr>
          <p:nvPr/>
        </p:nvCxnSpPr>
        <p:spPr>
          <a:xfrm flipV="1">
            <a:off x="5521557" y="2247203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46" idx="5"/>
          </p:cNvCxnSpPr>
          <p:nvPr/>
        </p:nvCxnSpPr>
        <p:spPr>
          <a:xfrm flipH="1" flipV="1">
            <a:off x="6366553" y="2247203"/>
            <a:ext cx="832097" cy="57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0"/>
            <a:endCxn id="46" idx="4"/>
          </p:cNvCxnSpPr>
          <p:nvPr/>
        </p:nvCxnSpPr>
        <p:spPr>
          <a:xfrm flipV="1">
            <a:off x="6298684" y="2258846"/>
            <a:ext cx="39757" cy="104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98684" y="2179334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1" idx="0"/>
            <a:endCxn id="39" idx="0"/>
          </p:cNvCxnSpPr>
          <p:nvPr/>
        </p:nvCxnSpPr>
        <p:spPr>
          <a:xfrm flipH="1" flipV="1">
            <a:off x="7198649" y="2823266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092898" y="1397242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7"/>
            <a:endCxn id="49" idx="3"/>
          </p:cNvCxnSpPr>
          <p:nvPr/>
        </p:nvCxnSpPr>
        <p:spPr>
          <a:xfrm flipV="1">
            <a:off x="6366553" y="1465111"/>
            <a:ext cx="737989" cy="72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5"/>
            <a:endCxn id="35" idx="0"/>
          </p:cNvCxnSpPr>
          <p:nvPr/>
        </p:nvCxnSpPr>
        <p:spPr>
          <a:xfrm>
            <a:off x="7160767" y="1465111"/>
            <a:ext cx="1250379" cy="1352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12785" y="1916803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491" y="1916802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198648" y="1200680"/>
                <a:ext cx="43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4" y="1200680"/>
                <a:ext cx="4311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68131" y="278182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836" y="2781820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9170" y="305698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75" y="3056983"/>
                <a:ext cx="42851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274139" y="3080371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44" y="3080371"/>
                <a:ext cx="4285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0411" y="2563746"/>
                <a:ext cx="41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17" y="2563746"/>
                <a:ext cx="4186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94596" y="25352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01" y="2535233"/>
                <a:ext cx="42851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1934074" y="13258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2619" y="13258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2" name="Triangle 61"/>
          <p:cNvSpPr/>
          <p:nvPr/>
        </p:nvSpPr>
        <p:spPr>
          <a:xfrm>
            <a:off x="11597471" y="3285861"/>
            <a:ext cx="459347" cy="3684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/>
          <p:cNvSpPr/>
          <p:nvPr/>
        </p:nvSpPr>
        <p:spPr>
          <a:xfrm>
            <a:off x="9656014" y="3061416"/>
            <a:ext cx="740230" cy="593721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66" idx="3"/>
          </p:cNvCxnSpPr>
          <p:nvPr/>
        </p:nvCxnSpPr>
        <p:spPr>
          <a:xfrm flipV="1">
            <a:off x="10026130" y="2241717"/>
            <a:ext cx="788771" cy="819699"/>
          </a:xfrm>
          <a:prstGeom prst="line">
            <a:avLst/>
          </a:prstGeom>
          <a:ln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5"/>
          </p:cNvCxnSpPr>
          <p:nvPr/>
        </p:nvCxnSpPr>
        <p:spPr>
          <a:xfrm flipH="1" flipV="1">
            <a:off x="10871126" y="2241717"/>
            <a:ext cx="832097" cy="5760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0803257" y="2173848"/>
            <a:ext cx="79513" cy="79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2" idx="0"/>
          </p:cNvCxnSpPr>
          <p:nvPr/>
        </p:nvCxnSpPr>
        <p:spPr>
          <a:xfrm flipH="1" flipV="1">
            <a:off x="11703222" y="2804333"/>
            <a:ext cx="123922" cy="481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807321" y="1911317"/>
                <a:ext cx="488852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27" y="1911316"/>
                <a:ext cx="488852" cy="393121"/>
              </a:xfrm>
              <a:prstGeom prst="rect">
                <a:avLst/>
              </a:prstGeom>
              <a:blipFill rotWithShape="0"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672704" y="2776334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09" y="2776334"/>
                <a:ext cx="4231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53743" y="3051497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448" y="3051497"/>
                <a:ext cx="4285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9589791" y="1320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75" name="Triangle 74"/>
          <p:cNvSpPr/>
          <p:nvPr/>
        </p:nvSpPr>
        <p:spPr>
          <a:xfrm>
            <a:off x="9659132" y="1478415"/>
            <a:ext cx="2721349" cy="218272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5171223" y="455277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6260612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475959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469143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5345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0325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79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5465422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80769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5681912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897259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5250076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465423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894963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74206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377969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7237768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632053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111297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8098653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603241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79993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095340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8610420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88826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515553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49289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8413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116360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10264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75731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73258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80756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8454081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48051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37700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768351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9192817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190" name="Oval 189"/>
          <p:cNvSpPr/>
          <p:nvPr/>
        </p:nvSpPr>
        <p:spPr>
          <a:xfrm>
            <a:off x="5577451" y="45449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97449" y="390255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017084" y="3248132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86131" y="32488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5174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957147" y="3890806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V="1">
            <a:off x="8929306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144653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7799134" y="388542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8208759" y="3889699"/>
            <a:ext cx="145774" cy="14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449893" y="2597790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1403643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1618990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612174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996486" y="26704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2162138" y="33086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2377485" y="33086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08453" y="33183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23800" y="33183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824943" y="26704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40290" y="26704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393107" y="39625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08454" y="39625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1037994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517237" y="20225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1521000" y="12989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 flipV="1">
            <a:off x="2380799" y="12989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775084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254328" y="20102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3241684" y="26693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733572" y="26693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3023024" y="32988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238371" y="32988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 flipV="1">
            <a:off x="3753451" y="26659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31857" y="46067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658584" y="46781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2320" y="39565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1051444" y="33534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259391" y="39387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653295" y="40236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018762" y="39565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16289" y="40333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623787" y="26693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597112" y="33856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291082" y="4010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880731" y="39565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911382" y="39964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335848" y="39605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sp>
        <p:nvSpPr>
          <p:cNvPr id="263" name="Oval 262"/>
          <p:cNvSpPr/>
          <p:nvPr/>
        </p:nvSpPr>
        <p:spPr>
          <a:xfrm>
            <a:off x="720482" y="4518678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53180" y="387631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60115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542188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20530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4072337" y="33160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684" y="33160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890954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1106301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099485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83797" y="2696729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1650196" y="33349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1865543" y="333490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10095764" y="334463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10311111" y="334463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0312254" y="269672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0527601" y="269672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880418" y="398882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095765" y="398882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525305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004548" y="2048826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11008311" y="1325148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 flipV="1">
            <a:off x="11868110" y="1325150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12262395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2741639" y="2036460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12728995" y="2695629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3221630" y="2695629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12510335" y="33251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2725682" y="332510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 flipV="1">
            <a:off x="13240762" y="2692177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719168" y="4633022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0145895" y="470434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0379631" y="398280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0538755" y="337969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10746702" y="396501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1140606" y="404988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1506073" y="398280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1903600" y="4059601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11098" y="2695628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084423" y="341184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2778393" y="403658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2368042" y="3982809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3398693" y="4022705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3823159" y="398681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321" name="Straight Connector 320"/>
          <p:cNvCxnSpPr/>
          <p:nvPr/>
        </p:nvCxnSpPr>
        <p:spPr>
          <a:xfrm flipV="1">
            <a:off x="13573095" y="334228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788442" y="334228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l 326"/>
          <p:cNvSpPr/>
          <p:nvPr/>
        </p:nvSpPr>
        <p:spPr>
          <a:xfrm>
            <a:off x="11020012" y="325111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1581860" y="389833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3148687" y="2579865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58920" y="114048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15889" y="11404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32" name="TextBox 331"/>
          <p:cNvSpPr txBox="1"/>
          <p:nvPr/>
        </p:nvSpPr>
        <p:spPr>
          <a:xfrm>
            <a:off x="9882340" y="11404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33" name="TextBox 332"/>
          <p:cNvSpPr txBox="1"/>
          <p:nvPr/>
        </p:nvSpPr>
        <p:spPr>
          <a:xfrm>
            <a:off x="325470" y="3722411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28303" y="308626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55709" y="24285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2003659" y="24704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739664" y="24326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0724754" y="185750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1209308" y="249665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11604844" y="314676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12778393" y="184460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2" name="Oval 341"/>
          <p:cNvSpPr/>
          <p:nvPr/>
        </p:nvSpPr>
        <p:spPr>
          <a:xfrm>
            <a:off x="3661002" y="3221891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9076251" y="3256549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5177363" y="37482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380196" y="3112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607602" y="2454358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6855552" y="2496264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8591557" y="24585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94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590956" y="853280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97388" y="853278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75804" y="1482757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91151" y="148275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68155" y="2122173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3502" y="210892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97387" y="853278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75828" y="2772112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975658" y="2758859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659" y="2758860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80529" y="20521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2429" y="20521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82429" y="1452713"/>
            <a:ext cx="298881" cy="59943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6105" y="1452713"/>
            <a:ext cx="266993" cy="6326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991198" y="20584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93098" y="20584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776527" y="26910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78427" y="26910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64227" y="793192"/>
            <a:ext cx="599660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70659" y="793190"/>
            <a:ext cx="50767" cy="6294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49075" y="1422669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64422" y="14226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41426" y="2062085"/>
            <a:ext cx="215346" cy="62947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56773" y="204883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70658" y="793190"/>
            <a:ext cx="702240" cy="56939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49099" y="2712024"/>
            <a:ext cx="300414" cy="63668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848929" y="2698771"/>
            <a:ext cx="584" cy="648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930" y="2698772"/>
            <a:ext cx="316785" cy="64993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3800" y="19920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5700" y="19920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55700" y="1392625"/>
            <a:ext cx="298881" cy="59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7833" y="1362581"/>
            <a:ext cx="288536" cy="66267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864469" y="1998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066369" y="1998358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649798" y="263098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865145" y="2630985"/>
            <a:ext cx="192157" cy="62947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32546" y="7085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11272" y="7085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9302" y="61285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79670" y="115711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08682" y="122986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77607" y="187955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3491" y="251526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09337" y="3333983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4985" y="3341347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84817" y="1813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63437" y="2602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2471" y="24617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29774" y="326046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4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3373399" y="2125573"/>
            <a:ext cx="2502995" cy="2367820"/>
            <a:chOff x="1251705" y="512672"/>
            <a:chExt cx="2502995" cy="236782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924374" y="2510412"/>
            <a:ext cx="1457611" cy="1713368"/>
            <a:chOff x="1015679" y="3738964"/>
            <a:chExt cx="1457611" cy="171336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300996" y="1904841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6403076" y="190493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T|{a, b, c, d}: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8665055" y="1900513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Lucida Sans Unicode" charset="0"/>
                <a:cs typeface="Lucida Sans Unicode" charset="0"/>
              </a:rPr>
              <a:t>T|{e, f, g, h}:</a:t>
            </a:r>
            <a:endParaRPr lang="en-US" dirty="0">
              <a:ea typeface="Lucida Sans Unicode" charset="0"/>
              <a:cs typeface="Lucida Sans Unicod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372806" y="2514158"/>
            <a:ext cx="1402358" cy="1702490"/>
            <a:chOff x="5210944" y="3816363"/>
            <a:chExt cx="1402358" cy="170249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40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886467" y="4445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1113" y="382544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189688" y="311074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588008" y="319163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356691" y="4445240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2911042" y="1828677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497450" y="1828677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287014" y="31107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2502361" y="31107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487496" y="2464471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071668" y="375494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287015" y="375494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771451" y="3178184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385792" y="320888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2906648" y="243924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1042" y="2448243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918751" y="1694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5569747" y="375597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5935579" y="379669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713003" y="37680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6376775" y="377059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6568827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7155235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084737" y="2462888"/>
            <a:ext cx="478558" cy="65840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101990" y="3821270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65" name="Straight Connector 264"/>
          <p:cNvCxnSpPr/>
          <p:nvPr/>
        </p:nvCxnSpPr>
        <p:spPr>
          <a:xfrm flipH="1" flipV="1">
            <a:off x="6564433" y="2437665"/>
            <a:ext cx="463402" cy="629778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5576536" y="16929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5666723" y="312563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 flipV="1">
            <a:off x="6085875" y="310041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6076822" y="310941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6812489" y="308226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027836" y="3082269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3761502" y="2495849"/>
            <a:ext cx="345274" cy="598099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4107914" y="247062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4112308" y="2479620"/>
            <a:ext cx="0" cy="6192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964961" y="3122543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01526" y="444365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0156041" y="3823004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0610432" y="3804874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9971750" y="4443657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10526101" y="1827094"/>
            <a:ext cx="573156" cy="635492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1112509" y="1827094"/>
            <a:ext cx="611245" cy="63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9902073" y="310916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0117420" y="310916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10102555" y="2462888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9686727" y="375335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9902074" y="375335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11018079" y="3865468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cxnSp>
        <p:nvCxnSpPr>
          <p:cNvPr id="294" name="Straight Connector 293"/>
          <p:cNvCxnSpPr/>
          <p:nvPr/>
        </p:nvCxnSpPr>
        <p:spPr>
          <a:xfrm flipH="1" flipV="1">
            <a:off x="10521707" y="2437665"/>
            <a:ext cx="418014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9533810" y="1692966"/>
            <a:ext cx="34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T:</a:t>
            </a:r>
          </a:p>
        </p:txBody>
      </p:sp>
      <p:cxnSp>
        <p:nvCxnSpPr>
          <p:cNvPr id="301" name="Straight Connector 300"/>
          <p:cNvCxnSpPr/>
          <p:nvPr/>
        </p:nvCxnSpPr>
        <p:spPr>
          <a:xfrm flipV="1">
            <a:off x="10726823" y="3086752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0942170" y="3086752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1612872" y="382893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04" name="Straight Connector 303"/>
          <p:cNvCxnSpPr/>
          <p:nvPr/>
        </p:nvCxnSpPr>
        <p:spPr>
          <a:xfrm flipV="1">
            <a:off x="11485618" y="2479687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11723754" y="2479686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11768188" y="310441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11983535" y="3104417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293254" y="314156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2050693" y="382893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663478" y="383539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536224" y="2486143"/>
            <a:ext cx="238136" cy="6381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7774360" y="2486142"/>
            <a:ext cx="253811" cy="61267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7818794" y="3110873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8034141" y="3110873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43860" y="3148025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8101299" y="383539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11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863836" y="766483"/>
            <a:ext cx="443753" cy="53788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149587" y="952500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168078" y="1568822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47933" y="1227944"/>
            <a:ext cx="108695" cy="127726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166114" y="1369117"/>
            <a:ext cx="168650" cy="20442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ChangeAspect="1"/>
          </p:cNvCxnSpPr>
          <p:nvPr/>
        </p:nvCxnSpPr>
        <p:spPr>
          <a:xfrm flipH="1">
            <a:off x="4001667" y="1555374"/>
            <a:ext cx="178204" cy="21600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01705" y="1842851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10121" y="2037467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322702" y="2063507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6329" y="2337536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4745" y="2532152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468063" y="254971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01690" y="2823740"/>
            <a:ext cx="170612" cy="206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410106" y="3018356"/>
            <a:ext cx="205034" cy="248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4601691" y="3037651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H="1">
            <a:off x="4713867" y="3311680"/>
            <a:ext cx="207901" cy="25200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43734" y="3548602"/>
            <a:ext cx="170132" cy="2062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626941" y="3675409"/>
            <a:ext cx="304239" cy="268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626940" y="3949439"/>
            <a:ext cx="304240" cy="368775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93986" y="111847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94647" y="168382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91801" y="43182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52934" y="3339616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v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34309" y="139098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5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17917" y="185197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4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693" y="236668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3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08916" y="2841052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2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47692" y="332886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doni 72 Book" charset="0"/>
                <a:ea typeface="Bodoni 72 Book" charset="0"/>
                <a:cs typeface="Bodoni 72 Book" charset="0"/>
              </a:rPr>
              <a:t>Q</a:t>
            </a:r>
            <a:r>
              <a:rPr lang="en-US" sz="1600" baseline="-25000" dirty="0">
                <a:latin typeface="Bodoni 72 Book" charset="0"/>
                <a:ea typeface="Bodoni 72 Book" charset="0"/>
                <a:cs typeface="Bodoni 72 Book" charset="0"/>
              </a:rPr>
              <a:t>1</a:t>
            </a:r>
            <a:endParaRPr lang="en-US" sz="1600" dirty="0">
              <a:latin typeface="Bodoni 72 Book" charset="0"/>
              <a:ea typeface="Bodoni 72 Book" charset="0"/>
              <a:cs typeface="Bodoni 72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221257" y="284552"/>
            <a:ext cx="2772038" cy="2595941"/>
            <a:chOff x="1140963" y="284551"/>
            <a:chExt cx="2772038" cy="25959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36490" y="512672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22897" y="512672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05798" y="1800205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21144" y="1800204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649830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034142" y="1142148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458682" y="284551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1621144" y="1162027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836490" y="1162026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419605" y="179150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2634951" y="179150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04973" y="177162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420319" y="177162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037172" y="1181760"/>
              <a:ext cx="0" cy="5898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251705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52124" y="2520137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04382" y="2468706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464236" y="252013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10410" y="18478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285253" y="2541938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92085" y="1781990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79463" y="2533690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140963" y="159190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5,0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87305" y="95000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36271" y="916285"/>
              <a:ext cx="442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6,5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233904" y="159515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3,2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433383" y="157490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6119942" y="181633"/>
            <a:ext cx="3193696" cy="3176775"/>
            <a:chOff x="4459809" y="248556"/>
            <a:chExt cx="3193696" cy="3176775"/>
          </a:xfrm>
        </p:grpSpPr>
        <p:sp>
          <p:nvSpPr>
            <p:cNvPr id="12" name="TextBox 11"/>
            <p:cNvSpPr txBox="1"/>
            <p:nvPr/>
          </p:nvSpPr>
          <p:spPr>
            <a:xfrm>
              <a:off x="4542840" y="308677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5599" y="2468706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46061" y="1752282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6793" y="246870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064" y="3086777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567415" y="470214"/>
              <a:ext cx="573156" cy="635492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53822" y="470214"/>
              <a:ext cx="611245" cy="6398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4943387" y="175228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158733" y="175228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43869" y="1106008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728041" y="2396478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43387" y="2396477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6385786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770098" y="1106007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949003" y="1744186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164349" y="1744185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427824" y="1819721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51117" y="175228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04614" y="246870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H="1" flipV="1">
              <a:off x="5563021" y="1080785"/>
              <a:ext cx="418014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67415" y="1089780"/>
              <a:ext cx="0" cy="6192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6194774" y="248556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7,6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459809" y="2181583"/>
              <a:ext cx="402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1,1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733626" y="153970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5,1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124156" y="89671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8,7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786348" y="849198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4,8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173887" y="1494053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4,4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759778" y="3610433"/>
            <a:ext cx="1771295" cy="1908420"/>
            <a:chOff x="876163" y="3543912"/>
            <a:chExt cx="1771295" cy="190842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174221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9567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396198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0510" y="3738964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46163" y="4377143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61509" y="4377142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96832" y="4776222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0998" y="4769896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76163" y="478253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2935" y="4151531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336154" y="4760160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217480" y="4151531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822874" y="35439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015679" y="506234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16098" y="5113778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806089" y="5074644"/>
              <a:ext cx="263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182826" y="5094520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952419" y="3598602"/>
            <a:ext cx="1473257" cy="2539581"/>
            <a:chOff x="3054167" y="3593882"/>
            <a:chExt cx="1473257" cy="2539581"/>
          </a:xfrm>
        </p:grpSpPr>
        <p:sp>
          <p:nvSpPr>
            <p:cNvPr id="198" name="TextBox 197"/>
            <p:cNvSpPr txBox="1"/>
            <p:nvPr/>
          </p:nvSpPr>
          <p:spPr>
            <a:xfrm>
              <a:off x="3644541" y="5794909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4167" y="3593882"/>
              <a:ext cx="1473257" cy="2522548"/>
              <a:chOff x="2682461" y="3533924"/>
              <a:chExt cx="1473257" cy="252254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3201965" y="4395569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3417311" y="4395568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3418455" y="3747666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633801" y="3747665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986619" y="5039764"/>
                <a:ext cx="215346" cy="6294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201965" y="5039763"/>
                <a:ext cx="192157" cy="62947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417311" y="5477244"/>
                <a:ext cx="3000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2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3635406" y="4829341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3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682461" y="5477244"/>
                <a:ext cx="272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844414" y="4198343"/>
                <a:ext cx="311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4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2880845" y="4805503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5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696729" y="35339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7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102855" y="419834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8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832416" y="5717918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482427" y="5050260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646997" y="446075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8069823" y="3591068"/>
            <a:ext cx="1768242" cy="1925393"/>
            <a:chOff x="7443575" y="3549240"/>
            <a:chExt cx="1768242" cy="1925393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772789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4323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936615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320927" y="3747665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8486580" y="4385844"/>
              <a:ext cx="215346" cy="629476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701926" y="4385843"/>
              <a:ext cx="192157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7840869" y="482690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27516" y="4788214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443575" y="4836238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900513" y="47950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57817" y="3549240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610267" y="41920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7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762969" y="4212216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579791" y="5084648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980210" y="513607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370201" y="50969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8746938" y="5116821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2259596" y="2919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6235257" y="2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932375" y="340828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|L’: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3875721" y="3413935"/>
            <a:ext cx="74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1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86914" y="3419844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|L’: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8107" y="3425753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Lucida Sans Unicode" charset="0"/>
                <a:cs typeface="Lucida Sans Unicode" charset="0"/>
              </a:rPr>
              <a:t>T</a:t>
            </a:r>
            <a:r>
              <a:rPr lang="en-US" baseline="-25000" dirty="0">
                <a:ea typeface="Lucida Sans Unicode" charset="0"/>
                <a:cs typeface="Lucida Sans Unicode" charset="0"/>
              </a:rPr>
              <a:t>2</a:t>
            </a:r>
            <a:r>
              <a:rPr lang="en-US" dirty="0">
                <a:ea typeface="Lucida Sans Unicode" charset="0"/>
                <a:cs typeface="Lucida Sans Unicode" charset="0"/>
              </a:rPr>
              <a:t>|L’’: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28174" y="3594903"/>
            <a:ext cx="1647154" cy="1910230"/>
            <a:chOff x="5106033" y="3608623"/>
            <a:chExt cx="1647154" cy="191023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5368788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3100" y="3816363"/>
              <a:ext cx="384313" cy="629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5819327" y="4445842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132359" y="4472650"/>
              <a:ext cx="1" cy="5965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06033" y="4272171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20413" y="4899948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872028" y="4865507"/>
              <a:ext cx="279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3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441883" y="4872498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77606" y="4228930"/>
              <a:ext cx="284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795458" y="3608623"/>
              <a:ext cx="3016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pple Chancery" charset="0"/>
                  <a:ea typeface="Apple Chancery" charset="0"/>
                  <a:cs typeface="Apple Chancery" charset="0"/>
                </a:rPr>
                <a:t>6</a:t>
              </a:r>
              <a:endParaRPr lang="en-US" sz="1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73920" y="5180299"/>
              <a:ext cx="2487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96990" y="5101942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319632" y="5180299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210944" y="4454541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pple Chancery" charset="0"/>
                  <a:ea typeface="Apple Chancery" charset="0"/>
                  <a:cs typeface="Apple Chancery" charset="0"/>
                </a:rPr>
                <a:t>e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 flipV="1">
              <a:off x="6132832" y="4447985"/>
              <a:ext cx="313177" cy="631435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50572" y="2691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(a</a:t>
            </a:r>
            <a:r>
              <a:rPr lang="en-US" dirty="0"/>
              <a:t>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444170" y="3406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479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4284180" y="1226619"/>
            <a:ext cx="4002406" cy="3717748"/>
            <a:chOff x="4467540" y="885213"/>
            <a:chExt cx="4002406" cy="3717748"/>
          </a:xfrm>
        </p:grpSpPr>
        <p:grpSp>
          <p:nvGrpSpPr>
            <p:cNvPr id="129" name="Group 128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69783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71936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619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Oval 214"/>
          <p:cNvSpPr/>
          <p:nvPr/>
        </p:nvSpPr>
        <p:spPr>
          <a:xfrm>
            <a:off x="7242964" y="1880927"/>
            <a:ext cx="144394" cy="14439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317237" y="3686776"/>
                <a:ext cx="347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37" y="3686776"/>
                <a:ext cx="347788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495037" y="3039076"/>
                <a:ext cx="387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</m:oMath>
                  </m:oMathPara>
                </a14:m>
                <a:endParaRPr lang="en-US" sz="160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37" y="3039076"/>
                <a:ext cx="387862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75515" y="1036119"/>
            <a:ext cx="4002406" cy="3717748"/>
            <a:chOff x="4467540" y="885213"/>
            <a:chExt cx="4002406" cy="3717748"/>
          </a:xfrm>
        </p:grpSpPr>
        <p:grpSp>
          <p:nvGrpSpPr>
            <p:cNvPr id="51" name="Group 50"/>
            <p:cNvGrpSpPr/>
            <p:nvPr/>
          </p:nvGrpSpPr>
          <p:grpSpPr>
            <a:xfrm>
              <a:off x="4467540" y="885213"/>
              <a:ext cx="4002406" cy="3717748"/>
              <a:chOff x="5819262" y="3005561"/>
              <a:chExt cx="4002406" cy="371774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16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93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50223" y="749791"/>
            <a:ext cx="4002406" cy="4004076"/>
            <a:chOff x="4467540" y="598885"/>
            <a:chExt cx="4002406" cy="4004076"/>
          </a:xfrm>
        </p:grpSpPr>
        <p:grpSp>
          <p:nvGrpSpPr>
            <p:cNvPr id="48" name="Group 47"/>
            <p:cNvGrpSpPr/>
            <p:nvPr/>
          </p:nvGrpSpPr>
          <p:grpSpPr>
            <a:xfrm>
              <a:off x="4467540" y="598885"/>
              <a:ext cx="4002406" cy="4004076"/>
              <a:chOff x="5819262" y="2719233"/>
              <a:chExt cx="4002406" cy="400407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5980512" y="3005561"/>
                <a:ext cx="3724778" cy="3293155"/>
                <a:chOff x="5980512" y="3005561"/>
                <a:chExt cx="3724778" cy="3293155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6991048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7206394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7199578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7583890" y="43771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7749543" y="501532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7964889" y="501531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6195858" y="5025045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6411204" y="5025044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6412348" y="4377142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627694" y="4377141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980512" y="5669240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195858" y="5669239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5" name="Group 124"/>
                <p:cNvGrpSpPr/>
                <p:nvPr/>
              </p:nvGrpSpPr>
              <p:grpSpPr>
                <a:xfrm>
                  <a:off x="6625399" y="3005561"/>
                  <a:ext cx="2695578" cy="1353154"/>
                  <a:chOff x="6625402" y="3005561"/>
                  <a:chExt cx="2161623" cy="1353154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 flipV="1">
                    <a:off x="6625402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7009714" y="3729238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7012731" y="3005561"/>
                    <a:ext cx="683902" cy="72336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 flipV="1">
                    <a:off x="7702217" y="3005562"/>
                    <a:ext cx="700496" cy="7149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8018400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oval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8402712" y="3716872"/>
                    <a:ext cx="384313" cy="6294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8936665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9320977" y="4376041"/>
                  <a:ext cx="384313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8718005" y="5005519"/>
                  <a:ext cx="215346" cy="6294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8933351" y="5005518"/>
                  <a:ext cx="192157" cy="6294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5819262" y="631343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a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45989" y="6384755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b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79725" y="5663222"/>
                <a:ext cx="263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c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625402" y="50466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d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846796" y="5645423"/>
                <a:ext cx="2616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e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240700" y="5730295"/>
                <a:ext cx="2487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f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606167" y="5663222"/>
                <a:ext cx="2808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g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003694" y="5740014"/>
                <a:ext cx="2936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h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211192" y="4376041"/>
                <a:ext cx="245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i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582500" y="5082587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l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999510" y="5716993"/>
                <a:ext cx="2792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k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589159" y="5663222"/>
                <a:ext cx="239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ple Chancery" charset="0"/>
                    <a:ea typeface="Apple Chancery" charset="0"/>
                    <a:cs typeface="Apple Chancery" charset="0"/>
                  </a:rPr>
                  <a:t>j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0802" y="3455833"/>
                    <a:ext cx="400110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𝐶𝑢</m:t>
                              </m:r>
                            </m:sub>
                          </m:sSub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0902" y="2719233"/>
                    <a:ext cx="493918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8552989" y="4802372"/>
                    <a:ext cx="35176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1600" i="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2989" y="4802372"/>
                    <a:ext cx="351763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/>
            <p:cNvSpPr/>
            <p:nvPr/>
          </p:nvSpPr>
          <p:spPr>
            <a:xfrm>
              <a:off x="4983414" y="2814820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974632" y="345225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37324" y="28222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3321" y="2816465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61124" y="2165480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6658" y="2172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515224" y="2809521"/>
              <a:ext cx="144394" cy="1443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891758" y="21594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421858" y="15371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694658" y="1549859"/>
              <a:ext cx="145774" cy="14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955051" y="9028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50186" y="90287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484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334043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49390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2574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6886" y="2784788"/>
            <a:ext cx="384313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92538" y="342296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07885" y="342296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38853" y="343269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54200" y="3432691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55343" y="2784788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0690" y="2784788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23507" y="407688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854" y="407688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8394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7637" y="2136885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51400" y="1413207"/>
            <a:ext cx="852837" cy="72336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311199" y="1413209"/>
            <a:ext cx="873530" cy="714975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05484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4728" y="2124519"/>
            <a:ext cx="479244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172084" y="2783688"/>
            <a:ext cx="478442" cy="626024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3972" y="2783688"/>
            <a:ext cx="0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953424" y="3413165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8771" y="3413165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683851" y="2780236"/>
            <a:ext cx="535543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62257" y="472108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984" y="479240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22720" y="407086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1844" y="346774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791" y="4053069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3695" y="4137941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9162" y="40708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6689" y="4147660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4187" y="2783687"/>
            <a:ext cx="24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7512" y="349990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1482" y="41246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11131" y="4070868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1782" y="411076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66248" y="407487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002737" y="343034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8084" y="3430346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55870" y="3836711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58703" y="32005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86109" y="2542813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4059" y="2584719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70064" y="25469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7907001" y="2718244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2348" y="2718244"/>
            <a:ext cx="192157" cy="62947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691655" y="3362439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405" y="400663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90868" y="3356421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7074" y="2691825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j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38122" y="249302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592863" y="313841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81768" y="184422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581551" y="324933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42874" y="324043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965723" y="1892468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40341" y="322858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82653" y="3200568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87453" y="189246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7952" y="1841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Chancery" charset="0"/>
                <a:ea typeface="Apple Chancery" charset="0"/>
                <a:cs typeface="Apple Chancery" charset="0"/>
              </a:rPr>
              <a:t>7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133363" y="2074706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348709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8564055" y="1419307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8779401" y="2036731"/>
            <a:ext cx="215346" cy="62947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2257" y="1181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4438" y="11814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42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39520</TotalTime>
  <Words>639</Words>
  <Application>Microsoft Macintosh PowerPoint</Application>
  <PresentationFormat>Custom</PresentationFormat>
  <Paragraphs>416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 Chancery</vt:lpstr>
      <vt:lpstr>Bodoni 72 Book</vt:lpstr>
      <vt:lpstr>Calibri</vt:lpstr>
      <vt:lpstr>Calibri Light</vt:lpstr>
      <vt:lpstr>Cambria Math</vt:lpstr>
      <vt:lpstr>Lucida Sans Unicode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Gupta</dc:creator>
  <cp:lastModifiedBy>Varun Gupta</cp:lastModifiedBy>
  <cp:revision>112</cp:revision>
  <dcterms:created xsi:type="dcterms:W3CDTF">2018-11-17T22:51:03Z</dcterms:created>
  <dcterms:modified xsi:type="dcterms:W3CDTF">2019-04-04T04:34:47Z</dcterms:modified>
</cp:coreProperties>
</file>