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658680" y="1099619"/>
            <a:ext cx="4002406" cy="3717748"/>
            <a:chOff x="4467540" y="885213"/>
            <a:chExt cx="4002406" cy="3717748"/>
          </a:xfrm>
        </p:grpSpPr>
        <p:grpSp>
          <p:nvGrpSpPr>
            <p:cNvPr id="171" name="Group 17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72" name="Oval 171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5964823" y="3041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8824192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626183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856708" y="9919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7" name="Oval 256"/>
          <p:cNvSpPr/>
          <p:nvPr/>
        </p:nvSpPr>
        <p:spPr>
          <a:xfrm>
            <a:off x="10511253" y="23852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75515" y="10361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50223" y="749791"/>
            <a:ext cx="4002406" cy="4004076"/>
            <a:chOff x="4467540" y="598885"/>
            <a:chExt cx="4002406" cy="4004076"/>
          </a:xfrm>
        </p:grpSpPr>
        <p:grpSp>
          <p:nvGrpSpPr>
            <p:cNvPr id="48" name="Group 47"/>
            <p:cNvGrpSpPr/>
            <p:nvPr/>
          </p:nvGrpSpPr>
          <p:grpSpPr>
            <a:xfrm>
              <a:off x="4467540" y="598885"/>
              <a:ext cx="4002406" cy="4004076"/>
              <a:chOff x="5819262" y="2719233"/>
              <a:chExt cx="4002406" cy="40040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362489" y="4637272"/>
                    <a:ext cx="73789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2489" y="4637272"/>
                    <a:ext cx="737894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152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91758" y="21594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21858" y="1537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94658" y="15498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955051" y="9028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50186" y="9028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39483</TotalTime>
  <Words>651</Words>
  <Application>Microsoft Macintosh PowerPoint</Application>
  <PresentationFormat>Custom</PresentationFormat>
  <Paragraphs>424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105</cp:revision>
  <dcterms:created xsi:type="dcterms:W3CDTF">2018-11-17T22:51:03Z</dcterms:created>
  <dcterms:modified xsi:type="dcterms:W3CDTF">2019-04-03T02:24:56Z</dcterms:modified>
</cp:coreProperties>
</file>