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518053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HDFS?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68450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HDFS, or Hadoop Distributed File System, is a distributed file system designed to run on commodity hardware. It provides high-throughput access to application data and is suitable for applications with large data sets.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00062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is a core component of the Apache Hadoop software framework and is widely used for storage and processing of big data.</a:t>
            </a:r>
            <a:endParaRPr lang="en-US" sz="1750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2519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HDFS Use Cases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227957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 the context of Hadoop Distributed File System (HDFS), some key use cases include large-scale data analytics, data warehousing, and log processing. HDFS is also utilized for machine learning, real-time data processing, and archival storage due to its fault tolerance and scalability.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037993" y="359568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037993" y="420100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037993" y="480631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037993" y="541162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2037993" y="601694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2037993" y="662225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Architecture of HDFS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Master Node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NameNode is the master node that manages the file system namespace and regulates access to files by clients.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Slave Node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DataNode is the slave node that stores the actual data. It serves read and write requests from the file system's clients.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14757"/>
            <a:ext cx="64519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NameNode and DataNode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142292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NameNode is the centerpiece of the HDFS architecture, responsible for managing the metadata of the file system.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408402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DataNodes are responsible for storing the actual data in HDFS and serving read and write requests from the clients.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06" y="2192298"/>
            <a:ext cx="5006221" cy="4872633"/>
          </a:xfrm>
          <a:prstGeom prst="rect">
            <a:avLst/>
          </a:prstGeom>
        </p:spPr>
      </p:pic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63847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Replication in HDFS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52439" y="2168366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Replication Process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When a file is added to HDFS, it's divided into blocks and replicated across multiple DataNodes.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0889" y="4026098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Block Placement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ensures replicas are placed on different racks to achieve fault tolerance and data reliability.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32080" y="5883831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Replication Factor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replication factor determines the number of copies of each block and can be configured based on requirements.</a:t>
            </a:r>
            <a:endParaRPr lang="en-US" sz="1750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15465"/>
            <a:ext cx="59636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Fault tolerance in HDFS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6348" y="3169444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Replication of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replicates data across multiple DataNodes to ensure redundancy and fault tolerance.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091" y="3169444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Automatic Recovery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a DataNode fails, HDFS automatically replicates the data to ensure continuous availability.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5989" y="5188148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Checksums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HDFS uses checksums to ensure the integrity of data and identify any potential corruption.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2019" y="5188148"/>
            <a:ext cx="1883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Metadata Redundancy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NameNode metadata is replicated to prevent loss in the event of a NameNode failure.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389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HDFS commands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7767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507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hadoop fs -ls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987879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List the contents of a directory in HDFS.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27767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507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hadoop fs -put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987879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Upload files or directories to HDFS.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hadoop fs -get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Copy files from HDFS to the local file system.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295400"/>
          </a:xfrm>
          <a:prstGeom prst="roundRect">
            <a:avLst>
              <a:gd name="adj" fmla="val 771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hadoop fs -rm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Delete files or directories from HDFS.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HDFS file operations</a:t>
            </a:r>
            <a:endParaRPr lang="en-US" sz="4374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 file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the “hadoop fs -touchz” command to create an empty file in HDFS.</a:t>
            </a:r>
            <a:endParaRPr lang="en-US" sz="175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Upload a file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Transfer a local file to HDFS using the “hadoop fs -put” command.</a:t>
            </a:r>
            <a:endParaRPr lang="en-US" sz="175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Delete a file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Remove a file from HDFS with the “hadoop fs -rm” command.</a:t>
            </a:r>
            <a:endParaRPr lang="en-US" sz="1750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282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HDFS Security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366962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033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Authentication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3513892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Ensures only authorized users have access to the HDFS.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366962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033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Firewall Protection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3513892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Prevents unauthorized access and protects against cyber threats.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366962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033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Encryption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351389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Secures data transmission and storage to prevent unauthorized access.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2037993" y="483000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2037993" y="543532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2037993" y="604063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2037993" y="664595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36358"/>
            <a:ext cx="65330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HDFS performance tuning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75071"/>
            <a:ext cx="1759029" cy="1280160"/>
          </a:xfrm>
          <a:prstGeom prst="roundRect">
            <a:avLst>
              <a:gd name="adj" fmla="val 781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892981"/>
            <a:ext cx="11942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019193" y="26972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partitioning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019193" y="3177659"/>
            <a:ext cx="460855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Optimizing data storage for better performance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3908107" y="3729544"/>
            <a:ext cx="8573214" cy="22205"/>
          </a:xfrm>
          <a:prstGeom prst="roundRect">
            <a:avLst>
              <a:gd name="adj" fmla="val 450302"/>
            </a:avLst>
          </a:prstGeom>
          <a:solidFill>
            <a:srgbClr val="CECEC9"/>
          </a:solidFill>
          <a:ln/>
        </p:spPr>
      </p:sp>
      <p:sp>
        <p:nvSpPr>
          <p:cNvPr id="10" name="Shape 7"/>
          <p:cNvSpPr/>
          <p:nvPr/>
        </p:nvSpPr>
        <p:spPr>
          <a:xfrm>
            <a:off x="2037993" y="3866317"/>
            <a:ext cx="3518059" cy="1280160"/>
          </a:xfrm>
          <a:prstGeom prst="roundRect">
            <a:avLst>
              <a:gd name="adj" fmla="val 781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267783" y="4284226"/>
            <a:ext cx="15513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778222" y="4088487"/>
            <a:ext cx="29353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Block size configuration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778222" y="4568904"/>
            <a:ext cx="46522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Adjusting block size for efficient data processing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5667137" y="5120789"/>
            <a:ext cx="6814185" cy="22205"/>
          </a:xfrm>
          <a:prstGeom prst="roundRect">
            <a:avLst>
              <a:gd name="adj" fmla="val 450302"/>
            </a:avLst>
          </a:prstGeom>
          <a:solidFill>
            <a:srgbClr val="CECEC9"/>
          </a:solidFill>
          <a:ln/>
        </p:spPr>
      </p:sp>
      <p:sp>
        <p:nvSpPr>
          <p:cNvPr id="15" name="Shape 12"/>
          <p:cNvSpPr/>
          <p:nvPr/>
        </p:nvSpPr>
        <p:spPr>
          <a:xfrm>
            <a:off x="2037993" y="5257562"/>
            <a:ext cx="5277207" cy="1635562"/>
          </a:xfrm>
          <a:prstGeom prst="roundRect">
            <a:avLst>
              <a:gd name="adj" fmla="val 611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2267783" y="5853113"/>
            <a:ext cx="15323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7537371" y="54797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Memory management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7537371" y="5960150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Optimizing memory allocation for increased throughput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2024-02-26T07:01:53Z</dcterms:created>
  <dcterms:modified xsi:type="dcterms:W3CDTF">2024-02-26T07:01:53Z</dcterms:modified>
</cp:coreProperties>
</file>