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F7063A-7B9D-45C3-9960-8B042058F1E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0BAF30-8A33-49C6-9483-4C3D9702B57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WEBATHON 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Progate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contain </a:t>
            </a:r>
            <a:r>
              <a:rPr lang="en-US" dirty="0" err="1" smtClean="0"/>
              <a:t>informaion</a:t>
            </a:r>
            <a:r>
              <a:rPr lang="en-US" dirty="0" smtClean="0"/>
              <a:t> about new tech’s.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displayed on next slide: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1066800"/>
            <a:ext cx="7696201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contains animated image to make page attractive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displayed on next slide: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8163"/>
            <a:ext cx="69342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gives a link for various coding platforms.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displayed on next slide: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07720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contains links to inspirational stories of various tech leaders.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displayed on next slide.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199"/>
            <a:ext cx="74676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</a:t>
            </a:r>
            <a:r>
              <a:rPr smtClean="0"/>
              <a:t>This is the ending section it contains various coding platform names.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Page displayed on next slide: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028700"/>
            <a:ext cx="754380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a </a:t>
            </a:r>
            <a:r>
              <a:rPr lang="en-US" dirty="0" err="1" smtClean="0"/>
              <a:t>Webathon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Progate</a:t>
            </a:r>
            <a:r>
              <a:rPr lang="en-US" dirty="0" smtClean="0"/>
              <a:t> offers an  online program “week of learning” </a:t>
            </a:r>
          </a:p>
          <a:p>
            <a:pPr>
              <a:buNone/>
            </a:pPr>
            <a:r>
              <a:rPr lang="en-US" dirty="0" smtClean="0"/>
              <a:t>    in  which we learnt about some basic needs of web </a:t>
            </a:r>
          </a:p>
          <a:p>
            <a:pPr>
              <a:buNone/>
            </a:pPr>
            <a:r>
              <a:rPr lang="en-US" dirty="0" smtClean="0"/>
              <a:t>    development like HTML ,CSS &amp; JAVASCRIPT.</a:t>
            </a:r>
          </a:p>
          <a:p>
            <a:pPr>
              <a:buNone/>
            </a:pPr>
            <a:r>
              <a:rPr lang="en-US" dirty="0" smtClean="0"/>
              <a:t>    On the basis of  some basic knowledge we have to</a:t>
            </a:r>
          </a:p>
          <a:p>
            <a:pPr>
              <a:buNone/>
            </a:pPr>
            <a:r>
              <a:rPr lang="en-US" dirty="0" smtClean="0"/>
              <a:t>    make an </a:t>
            </a:r>
            <a:r>
              <a:rPr lang="en-US" dirty="0" err="1" smtClean="0"/>
              <a:t>attracive</a:t>
            </a:r>
            <a:r>
              <a:rPr lang="en-US" dirty="0" smtClean="0"/>
              <a:t> web page for the aspiring developers</a:t>
            </a:r>
          </a:p>
          <a:p>
            <a:pPr>
              <a:buNone/>
            </a:pPr>
            <a:r>
              <a:rPr lang="en-US" dirty="0" smtClean="0"/>
              <a:t>   or coders those who are new in this field, so that they </a:t>
            </a:r>
          </a:p>
          <a:p>
            <a:pPr>
              <a:buNone/>
            </a:pPr>
            <a:r>
              <a:rPr lang="en-US" dirty="0" smtClean="0"/>
              <a:t>    can get start their practice in the field of web develop-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ment</a:t>
            </a:r>
            <a:r>
              <a:rPr lang="en-US" dirty="0" smtClean="0"/>
              <a:t> or as a coder. SO LETS GO THROUGH THE </a:t>
            </a:r>
          </a:p>
          <a:p>
            <a:pPr>
              <a:buNone/>
            </a:pPr>
            <a:r>
              <a:rPr lang="en-US" dirty="0" smtClean="0"/>
              <a:t>    FEATURES OF WEB PAGE…next slide is title.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305800" cy="1143000"/>
          </a:xfrm>
        </p:spPr>
        <p:txBody>
          <a:bodyPr/>
          <a:lstStyle/>
          <a:p>
            <a:r>
              <a:rPr lang="en-US" dirty="0" smtClean="0"/>
              <a:t>                Thank you 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305800" cy="1143000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Microsoft JhengHei" pitchFamily="34" charset="-120"/>
                <a:ea typeface="Microsoft JhengHei" pitchFamily="34" charset="-120"/>
              </a:rPr>
              <a:t>     </a:t>
            </a:r>
            <a:r>
              <a:rPr lang="en-US" sz="8000" dirty="0" err="1" smtClean="0">
                <a:latin typeface="Microsoft JhengHei" pitchFamily="34" charset="-120"/>
                <a:ea typeface="Microsoft JhengHei" pitchFamily="34" charset="-120"/>
              </a:rPr>
              <a:t>BeACodeR</a:t>
            </a:r>
            <a:r>
              <a:rPr lang="en-US" sz="8000" dirty="0" smtClean="0">
                <a:latin typeface="Microsoft JhengHei" pitchFamily="34" charset="-120"/>
                <a:ea typeface="Microsoft JhengHei" pitchFamily="34" charset="-120"/>
              </a:rPr>
              <a:t/>
            </a:r>
            <a:br>
              <a:rPr lang="en-US" sz="8000" dirty="0" smtClean="0">
                <a:latin typeface="Microsoft JhengHei" pitchFamily="34" charset="-120"/>
                <a:ea typeface="Microsoft JhengHei" pitchFamily="34" charset="-120"/>
              </a:rPr>
            </a:br>
            <a:r>
              <a:rPr lang="en-US" sz="8000" dirty="0" smtClean="0">
                <a:latin typeface="Microsoft JhengHei" pitchFamily="34" charset="-120"/>
                <a:ea typeface="Microsoft JhengHei" pitchFamily="34" charset="-120"/>
              </a:rPr>
              <a:t>   </a:t>
            </a:r>
            <a:r>
              <a:rPr lang="en-US" sz="2000" dirty="0" smtClean="0">
                <a:latin typeface="Microsoft JhengHei" pitchFamily="34" charset="-120"/>
                <a:ea typeface="Microsoft JhengHei" pitchFamily="34" charset="-120"/>
              </a:rPr>
              <a:t>made by : </a:t>
            </a:r>
            <a:r>
              <a:rPr lang="en-US" sz="2000" dirty="0" err="1" smtClean="0">
                <a:latin typeface="Microsoft JhengHei" pitchFamily="34" charset="-120"/>
                <a:ea typeface="Microsoft JhengHei" pitchFamily="34" charset="-120"/>
              </a:rPr>
              <a:t>Varun</a:t>
            </a:r>
            <a:r>
              <a:rPr lang="en-US" sz="2000" dirty="0" smtClean="0">
                <a:latin typeface="Microsoft JhengHei" pitchFamily="34" charset="-120"/>
                <a:ea typeface="Microsoft JhengHei" pitchFamily="34" charset="-120"/>
              </a:rPr>
              <a:t> Gera(AJAY KUMAR GARG ENG. COLLEGE)</a:t>
            </a:r>
            <a:endParaRPr lang="en-US" sz="8000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section of a Web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Displayed on next slide: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38200"/>
            <a:ext cx="6629399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tells the basic steps for web-development.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displayed on next slide: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500063"/>
            <a:ext cx="7848599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section contains image to make page attractive: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Page is displayed on next slide: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847725"/>
            <a:ext cx="7162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</TotalTime>
  <Words>237</Words>
  <Application>Microsoft Office PowerPoint</Application>
  <PresentationFormat>On-screen Show (4:3)</PresentationFormat>
  <Paragraphs>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WEBATHON BY</vt:lpstr>
      <vt:lpstr>Aim of a Webathon :</vt:lpstr>
      <vt:lpstr>     BeACodeR    made by : Varun Gera(AJAY KUMAR GARG ENG. COLLEGE)</vt:lpstr>
      <vt:lpstr>Top section of a Web Page</vt:lpstr>
      <vt:lpstr>Slide 5</vt:lpstr>
      <vt:lpstr>This section tells the basic steps for web-development.</vt:lpstr>
      <vt:lpstr>Slide 7</vt:lpstr>
      <vt:lpstr>This section contains image to make page attractive:</vt:lpstr>
      <vt:lpstr>Slide 9</vt:lpstr>
      <vt:lpstr>This section contain informaion about new tech’s.</vt:lpstr>
      <vt:lpstr>Slide 11</vt:lpstr>
      <vt:lpstr>This section contains animated image to make page attractive</vt:lpstr>
      <vt:lpstr>Slide 13</vt:lpstr>
      <vt:lpstr>This section gives a link for various coding platforms.</vt:lpstr>
      <vt:lpstr>Slide 15</vt:lpstr>
      <vt:lpstr>This section contains links to inspirational stories of various tech leaders.</vt:lpstr>
      <vt:lpstr>Slide 17</vt:lpstr>
      <vt:lpstr> This is the ending section it contains various coding platform names.</vt:lpstr>
      <vt:lpstr>Slide 19</vt:lpstr>
      <vt:lpstr>                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WEBATHON BY</dc:title>
  <dc:creator>g k</dc:creator>
  <cp:lastModifiedBy>g k</cp:lastModifiedBy>
  <cp:revision>8</cp:revision>
  <dcterms:created xsi:type="dcterms:W3CDTF">2020-04-08T13:36:31Z</dcterms:created>
  <dcterms:modified xsi:type="dcterms:W3CDTF">2020-04-08T16:17:42Z</dcterms:modified>
</cp:coreProperties>
</file>