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71" r:id="rId8"/>
    <p:sldId id="272" r:id="rId9"/>
    <p:sldId id="281" r:id="rId10"/>
    <p:sldId id="282" r:id="rId11"/>
    <p:sldId id="283" r:id="rId12"/>
    <p:sldId id="278" r:id="rId13"/>
    <p:sldId id="279" r:id="rId14"/>
    <p:sldId id="280" r:id="rId15"/>
  </p:sldIdLst>
  <p:sldSz cx="18288000" cy="10287000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Bold" charset="0"/>
      <p:regular r:id="rId20"/>
    </p:embeddedFont>
    <p:embeddedFont>
      <p:font typeface="DM Sans Italics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Oswald Bold" panose="020B0604020202020204" charset="0"/>
      <p:regular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Tw Cen MT Condensed" panose="020B0606020104020203" pitchFamily="34" charset="0"/>
      <p:regular r:id="rId28"/>
      <p:bold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8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0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1143000"/>
            <a:ext cx="3943350" cy="81153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1" y="1143000"/>
            <a:ext cx="113728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87600" y="88895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8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7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191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980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0" b="0" cap="none" baseline="0">
                <a:solidFill>
                  <a:schemeClr val="accent1"/>
                </a:solidFill>
                <a:latin typeface="+mn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633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27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633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192" y="707264"/>
            <a:ext cx="6583680" cy="26060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0" y="1234440"/>
            <a:ext cx="8517636" cy="777697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192" y="3386259"/>
            <a:ext cx="6583680" cy="564344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0"/>
              </a:spcBef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7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83428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5900" y="7440207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9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10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4" y="9706056"/>
            <a:ext cx="3231215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9" y="9706056"/>
            <a:ext cx="885218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0" y="9706056"/>
            <a:ext cx="1460501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000" y="1239486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9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48786"/>
            <a:ext cx="9815307" cy="241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7600" spc="1610" dirty="0">
                <a:solidFill>
                  <a:srgbClr val="231F20"/>
                </a:solidFill>
                <a:latin typeface="Oswald Bold"/>
              </a:rPr>
              <a:t>Bank Operations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Console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EBAF0A1-FAC2-D2E6-65E3-E52241379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01144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R003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48C5D17-0822-D3F1-3D38-CD98A6D48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61217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Transfer Money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Amount is transferred from the one Bank Account to other Bank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Money is deducted from source Bank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Money is deposited to others Bank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7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FDF2E-43DF-7F27-78E7-15444D175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14890"/>
              </p:ext>
            </p:extLst>
          </p:nvPr>
        </p:nvGraphicFramePr>
        <p:xfrm>
          <a:off x="685800" y="571500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R004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7FFA3C-83EE-97AC-15B6-D9C63837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53766"/>
              </p:ext>
            </p:extLst>
          </p:nvPr>
        </p:nvGraphicFramePr>
        <p:xfrm>
          <a:off x="685800" y="2872796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Check Balance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Available amount is displayed. 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Balance present in the Account is displayed on the console window based on the account number.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Both Saving account and Current account balance will be displayed based on account number.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4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2779206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7473053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79206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Freeform 11"/>
          <p:cNvSpPr/>
          <p:nvPr/>
        </p:nvSpPr>
        <p:spPr>
          <a:xfrm>
            <a:off x="6267505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7030737" y="7223828"/>
            <a:ext cx="501082" cy="5010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267505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758062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521294" y="7223828"/>
            <a:ext cx="501082" cy="50108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758062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248619" y="3903902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11851" y="7223828"/>
            <a:ext cx="501082" cy="5010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48619" y="4322451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9" name="Freeform 29"/>
          <p:cNvSpPr/>
          <p:nvPr/>
        </p:nvSpPr>
        <p:spPr>
          <a:xfrm rot="-10799999">
            <a:off x="-3791558" y="-6165174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8407" y="388159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SUMMARY OF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D8825-455C-F3A0-D314-0A5EB2E2245B}"/>
              </a:ext>
            </a:extLst>
          </p:cNvPr>
          <p:cNvSpPr txBox="1"/>
          <p:nvPr/>
        </p:nvSpPr>
        <p:spPr>
          <a:xfrm>
            <a:off x="1676400" y="3127563"/>
            <a:ext cx="14249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Console-based banking application offers a suite of functionalities to manage accounts. Users can use “Deposit” function to add funds . The “Withdrawal” function lets user deduct the funds within set limits, ensuring balance sufficiency and transaction records. The “transfer” function allows seamless movement of funds between accounts , adhering to account type constraints and logging transfers. The “</a:t>
            </a:r>
            <a:r>
              <a:rPr lang="en-US" sz="3200" dirty="0" err="1"/>
              <a:t>Check_Balance</a:t>
            </a:r>
            <a:r>
              <a:rPr lang="en-US" sz="3200" dirty="0"/>
              <a:t>” function provides real-time account balance information. These functions collectively empower users to perform financial tasks securely and conveniently through the application’s text-based interface.  </a:t>
            </a: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46661" y="2860211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52775" y="4761476"/>
            <a:ext cx="6065708" cy="69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662"/>
              </a:lnSpc>
              <a:spcBef>
                <a:spcPct val="0"/>
              </a:spcBef>
            </a:pPr>
            <a:r>
              <a:rPr lang="en-US" sz="4044" dirty="0">
                <a:solidFill>
                  <a:srgbClr val="000000"/>
                </a:solidFill>
                <a:latin typeface="DM Sans Italics"/>
              </a:rPr>
              <a:t>By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8CC6F-0197-1317-3E3E-1A7614DC0331}"/>
              </a:ext>
            </a:extLst>
          </p:cNvPr>
          <p:cNvSpPr txBox="1"/>
          <p:nvPr/>
        </p:nvSpPr>
        <p:spPr>
          <a:xfrm>
            <a:off x="1905000" y="4786479"/>
            <a:ext cx="2971800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0" dirty="0"/>
              <a:t>Varun Goel</a:t>
            </a: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87516" y="2914958"/>
            <a:ext cx="1400485" cy="6282502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Python and it’s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Class Design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Requirement Framing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Operating Environment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Summary of Application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15240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8220" y="2574947"/>
            <a:ext cx="10749032" cy="7212670"/>
            <a:chOff x="0" y="-19050"/>
            <a:chExt cx="3682024" cy="8318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952925" y="8065593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Python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2000" y="2945682"/>
            <a:ext cx="11983472" cy="6739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500" b="1" spc="216" dirty="0">
                <a:solidFill>
                  <a:srgbClr val="231F20"/>
                </a:solidFill>
                <a:latin typeface="DM Sans"/>
              </a:rPr>
              <a:t>Python and it’s Implementation </a:t>
            </a: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:</a:t>
            </a: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Python is a high-level , interpreted programming language that emphasizes code readability and a clean syntax. It follows OOPS concept which includes following: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Abstraction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: It refers to the practice of hiding complex implementation details of an object and essential features through well-defined interfaces.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Encapsulation :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It is the process of putting data members and methods that operate on that data into a single unit, called a class.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Inheritance :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It refers to the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the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process of inheriting a class that promotes the process of reusability.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Polymorphism :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It enables objects of different classes to be treated as instances of a common superclass through a shared interface.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E570F1DF-7F8C-4464-893E-3308AA71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06" y="158783"/>
            <a:ext cx="4474954" cy="251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458200" y="-10629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43400" y="495300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PROJECT</a:t>
            </a:r>
          </a:p>
        </p:txBody>
      </p:sp>
      <p:sp>
        <p:nvSpPr>
          <p:cNvPr id="4" name="Freeform 4"/>
          <p:cNvSpPr/>
          <p:nvPr/>
        </p:nvSpPr>
        <p:spPr>
          <a:xfrm>
            <a:off x="13792200" y="-38481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0BF01-9995-3387-0CE3-7082A6E780DD}"/>
              </a:ext>
            </a:extLst>
          </p:cNvPr>
          <p:cNvSpPr txBox="1"/>
          <p:nvPr/>
        </p:nvSpPr>
        <p:spPr>
          <a:xfrm>
            <a:off x="2057400" y="3619500"/>
            <a:ext cx="1158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banking application developed as a console application encompasses a range of features tailored for command line interaction. Users can create new accounts of both the type like Saving account and Current account , can also view the balance that is available in bank account , can deposit the amount , can withdraw the amount , can transfer the amount to other account. User can select the type of service by entering the number associated with each service.</a:t>
            </a:r>
          </a:p>
          <a:p>
            <a:r>
              <a:rPr lang="en-US" sz="3200" dirty="0"/>
              <a:t>Our application provides the basic functionalities for the proper functioning of banking operation in a online mode.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821077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1003440"/>
            <a:ext cx="12057353" cy="1534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6600" dirty="0">
                <a:solidFill>
                  <a:srgbClr val="100F0D"/>
                </a:solidFill>
                <a:latin typeface="Oswald Bold"/>
              </a:rPr>
              <a:t>Class Design – Individual Classes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777455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5A16B-DE44-ED84-A825-67860FA7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006680"/>
            <a:ext cx="17602200" cy="70389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7863">
            <a:off x="-2048814" y="6905141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8" y="0"/>
                </a:lnTo>
                <a:lnTo>
                  <a:pt x="21273218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296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25CEAF2-055B-475D-A32B-0FA540A1ED86}"/>
              </a:ext>
            </a:extLst>
          </p:cNvPr>
          <p:cNvSpPr txBox="1"/>
          <p:nvPr/>
        </p:nvSpPr>
        <p:spPr>
          <a:xfrm>
            <a:off x="2313448" y="1003440"/>
            <a:ext cx="12774152" cy="1546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7000" dirty="0">
                <a:solidFill>
                  <a:srgbClr val="100F0D"/>
                </a:solidFill>
                <a:latin typeface="Oswald Bold"/>
              </a:rPr>
              <a:t>Class Design – On a Single Canvas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ED5BED-6F69-C862-FE9F-CA65B2871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767" y="3422968"/>
            <a:ext cx="4089243" cy="56692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59B21A-C6A0-8B80-DA3E-76B73B4D4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331" y="3422968"/>
            <a:ext cx="4176296" cy="40874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8BF9DD7-5AD7-DF89-553C-B671C62FD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4490" y="3422968"/>
            <a:ext cx="4128022" cy="408747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02770" y="2300309"/>
            <a:ext cx="12057353" cy="3422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Functional Requirements of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13868400" y="-411614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4141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10258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Deposit Money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Amount is deposited into the Bank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Amount of deposit is given as a argument to the deposit function.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3% of interest is given on every deposit to savings account.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Deposit to current account do not give any interest on every deposit.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7705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R002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18767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</a:t>
                      </a: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Withdraw Money Function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3200" dirty="0"/>
                        <a:t>Amount is withdrawn from the Bank Account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METHODOLOGICAL DETAILS of </a:t>
                      </a:r>
                      <a:r>
                        <a:rPr lang="en-US" sz="2600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</a:t>
                      </a:r>
                      <a:endParaRPr lang="en-US" sz="26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Amount of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Withdrawl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is passed as the argument to the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withdrawl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function.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Rs 200 is deducted on every Current Account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withdrwal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.</a:t>
                      </a:r>
                    </a:p>
                    <a:p>
                      <a:pPr marL="561341" lvl="1" indent="-280670" algn="l">
                        <a:lnSpc>
                          <a:spcPts val="364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On Saving Account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Montserrat Classic Bold"/>
                        </a:rPr>
                        <a:t>withdrawl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 no charges are deducted.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000047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233</TotalTime>
  <Words>625</Words>
  <Application>Microsoft Office PowerPoint</Application>
  <PresentationFormat>Custom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Oswald Bold</vt:lpstr>
      <vt:lpstr>DM Sans</vt:lpstr>
      <vt:lpstr>Tw Cen MT</vt:lpstr>
      <vt:lpstr>Oswald Bold Italics</vt:lpstr>
      <vt:lpstr>DM Sans Bold</vt:lpstr>
      <vt:lpstr>Arial</vt:lpstr>
      <vt:lpstr>Montserrat Classic Bold</vt:lpstr>
      <vt:lpstr>Tw Cen MT Condensed</vt:lpstr>
      <vt:lpstr>Wingdings 3</vt:lpstr>
      <vt:lpstr>DM Sans Italics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Based App in Python</dc:title>
  <dc:subject>Bank Operations</dc:subject>
  <cp:lastModifiedBy>Varun Goel</cp:lastModifiedBy>
  <cp:revision>19</cp:revision>
  <dcterms:created xsi:type="dcterms:W3CDTF">2006-08-16T00:00:00Z</dcterms:created>
  <dcterms:modified xsi:type="dcterms:W3CDTF">2023-08-15T16:41:29Z</dcterms:modified>
  <cp:category>Project Documentation</cp:category>
  <dc:identifier>DAFm5cSVI_8</dc:identifier>
</cp:coreProperties>
</file>