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90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94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283C-AB69-4BF9-BAB1-B004586F8C0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49D06E-0155-449E-AA6E-F1DC6B23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82894"/>
            <a:ext cx="8915399" cy="1736808"/>
          </a:xfrm>
        </p:spPr>
        <p:txBody>
          <a:bodyPr/>
          <a:lstStyle/>
          <a:p>
            <a:r>
              <a:rPr lang="en-US" b="1" dirty="0" smtClean="0"/>
              <a:t>The Laurel Review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1000" y="3872199"/>
            <a:ext cx="3602570" cy="2136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62149" y="3323877"/>
            <a:ext cx="5345716" cy="2349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Client: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Luke </a:t>
            </a:r>
            <a:r>
              <a:rPr lang="en-US" dirty="0">
                <a:solidFill>
                  <a:schemeClr val="tx1"/>
                </a:solidFill>
              </a:rPr>
              <a:t>Rolfes</a:t>
            </a:r>
          </a:p>
          <a:p>
            <a:r>
              <a:rPr lang="en-US" dirty="0">
                <a:solidFill>
                  <a:schemeClr val="tx1"/>
                </a:solidFill>
              </a:rPr>
              <a:t>Co-editor of </a:t>
            </a:r>
            <a:r>
              <a:rPr lang="en-US" i="1" dirty="0">
                <a:solidFill>
                  <a:schemeClr val="tx1"/>
                </a:solidFill>
              </a:rPr>
              <a:t>The Laurel Review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Department of Language, Literature, and Writing</a:t>
            </a:r>
          </a:p>
          <a:p>
            <a:r>
              <a:rPr lang="en-US" dirty="0">
                <a:solidFill>
                  <a:schemeClr val="tx1"/>
                </a:solidFill>
              </a:rPr>
              <a:t>Northwest Missouri State </a:t>
            </a:r>
            <a:r>
              <a:rPr lang="en-US" dirty="0" smtClean="0">
                <a:solidFill>
                  <a:schemeClr val="tx1"/>
                </a:solidFill>
              </a:rPr>
              <a:t>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067006" y="3323876"/>
            <a:ext cx="4081884" cy="24594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Team Members:			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1.</a:t>
            </a:r>
            <a:r>
              <a:rPr lang="en-US" sz="2000" dirty="0" smtClean="0">
                <a:solidFill>
                  <a:schemeClr val="tx1"/>
                </a:solidFill>
              </a:rPr>
              <a:t>Rajesh Tarigopula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2. Sai Tejaswini Narne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3. Venkatesh Kunduru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4. Bala Gopi Krishna Sabbineni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5. Satish Hiru Gadge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6.Varun Goud Pulipalpula</a:t>
            </a:r>
          </a:p>
        </p:txBody>
      </p:sp>
    </p:spTree>
    <p:extLst>
      <p:ext uri="{BB962C8B-B14F-4D97-AF65-F5344CB8AC3E}">
        <p14:creationId xmlns:p14="http://schemas.microsoft.com/office/powerpoint/2010/main" val="17896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88" y="415104"/>
            <a:ext cx="8911687" cy="881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About the Laurel Review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35" y="1401569"/>
            <a:ext cx="8915400" cy="3777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Laurel Review is a biannual print magazine seeking submissions of poetry, fiction, creative nonfiction, script, review, and those that blur the lines between genres. 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seek both established and new voices in the writing world, and </a:t>
            </a:r>
            <a:r>
              <a:rPr lang="en-US" dirty="0" smtClean="0"/>
              <a:t>they </a:t>
            </a:r>
            <a:r>
              <a:rPr lang="en-US" dirty="0"/>
              <a:t>are especially interested in writing by those whose identities have been historically under-represented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Submitters living outside of the United States are encouraged to submit. Translations in various genres are also of interest.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" y="609600"/>
            <a:ext cx="8842928" cy="6574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Client 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75" y="1517725"/>
            <a:ext cx="8915400" cy="3777622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 new website design that is simplified and user friendly </a:t>
            </a:r>
          </a:p>
          <a:p>
            <a:pPr lvl="1" algn="just"/>
            <a:r>
              <a:rPr lang="en-US" dirty="0"/>
              <a:t>Navigation: Submissions, Subscriptions, Issues/Chapbooks, Podcast, About Us) </a:t>
            </a:r>
          </a:p>
          <a:p>
            <a:pPr lvl="0" algn="just"/>
            <a:r>
              <a:rPr lang="en-US" dirty="0"/>
              <a:t>An area on the website to house back issues, chapbooks, and online </a:t>
            </a:r>
            <a:r>
              <a:rPr lang="en-US" dirty="0" smtClean="0"/>
              <a:t>content</a:t>
            </a:r>
            <a:endParaRPr lang="en-US" dirty="0"/>
          </a:p>
          <a:p>
            <a:pPr lvl="0" algn="just"/>
            <a:r>
              <a:rPr lang="en-US" dirty="0"/>
              <a:t>An area on the website that links to our social media and provides updates on news/announcements </a:t>
            </a:r>
          </a:p>
          <a:p>
            <a:pPr lvl="0" algn="just"/>
            <a:r>
              <a:rPr lang="en-US" dirty="0"/>
              <a:t>A website that is easy to update for our staff, especially uploading online content</a:t>
            </a:r>
          </a:p>
          <a:p>
            <a:pPr lvl="0" algn="just"/>
            <a:r>
              <a:rPr lang="en-US" dirty="0"/>
              <a:t>A section of the website devoted to our online podcast series where users can stream and/or download audio files </a:t>
            </a:r>
          </a:p>
          <a:p>
            <a:pPr marL="0" lv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0" y="323665"/>
            <a:ext cx="9460659" cy="639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537"/>
            <a:ext cx="10364328" cy="54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98" y="193036"/>
            <a:ext cx="9527894" cy="774384"/>
          </a:xfrm>
        </p:spPr>
        <p:txBody>
          <a:bodyPr/>
          <a:lstStyle/>
          <a:p>
            <a:r>
              <a:rPr lang="en-US" dirty="0" smtClean="0"/>
              <a:t>User Use 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127"/>
            <a:ext cx="7702859" cy="58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4" y="2113275"/>
            <a:ext cx="7060474" cy="1840159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Thank you!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857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146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The Laurel Review</vt:lpstr>
      <vt:lpstr>About the Laurel Review</vt:lpstr>
      <vt:lpstr>Client  Requirements</vt:lpstr>
      <vt:lpstr>Admin Use case</vt:lpstr>
      <vt:lpstr>User Use case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Narne,Sai Tejaswini</dc:creator>
  <cp:lastModifiedBy>Narne,Sai Tejaswini</cp:lastModifiedBy>
  <cp:revision>9</cp:revision>
  <dcterms:created xsi:type="dcterms:W3CDTF">2019-09-06T16:37:31Z</dcterms:created>
  <dcterms:modified xsi:type="dcterms:W3CDTF">2019-09-07T03:10:45Z</dcterms:modified>
</cp:coreProperties>
</file>