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6/11/12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599" y="1600064"/>
            <a:ext cx="6446676" cy="2606294"/>
          </a:xfrm>
        </p:spPr>
        <p:txBody>
          <a:bodyPr>
            <a:noAutofit/>
          </a:bodyPr>
          <a:lstStyle/>
          <a:p>
            <a:r>
              <a:rPr lang="en-US" sz="4000" b="1" dirty="0"/>
              <a:t>P-DeepMiner – Scaling up DeepMiner using map reduce to handle large number of pages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4875917"/>
            <a:ext cx="6595123" cy="145835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MSc </a:t>
            </a:r>
            <a:r>
              <a:rPr lang="en-US" sz="2000" b="1" dirty="0">
                <a:solidFill>
                  <a:schemeClr val="tx1"/>
                </a:solidFill>
              </a:rPr>
              <a:t>Project Pre-</a:t>
            </a:r>
            <a:r>
              <a:rPr lang="en-US" sz="2000" b="1" dirty="0" smtClean="0">
                <a:solidFill>
                  <a:schemeClr val="tx1"/>
                </a:solidFill>
              </a:rPr>
              <a:t>Proposal by:</a:t>
            </a:r>
            <a:r>
              <a:rPr lang="en-US" sz="2000" b="1" dirty="0">
                <a:solidFill>
                  <a:schemeClr val="tx1"/>
                </a:solidFill>
              </a:rPr>
              <a:t/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Varun Goyal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Chair: Dr. </a:t>
            </a:r>
            <a:r>
              <a:rPr lang="en-US" sz="2000" b="1" dirty="0" err="1" smtClean="0">
                <a:solidFill>
                  <a:schemeClr val="tx1"/>
                </a:solidFill>
              </a:rPr>
              <a:t>Xumin</a:t>
            </a:r>
            <a:r>
              <a:rPr lang="en-US" sz="2000" b="1" dirty="0" smtClean="0">
                <a:solidFill>
                  <a:schemeClr val="tx1"/>
                </a:solidFill>
              </a:rPr>
              <a:t> Liu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450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Semantics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</a:t>
            </a:r>
            <a:r>
              <a:rPr lang="en-US" dirty="0"/>
              <a:t>-</a:t>
            </a:r>
            <a:r>
              <a:rPr lang="en-US" dirty="0" smtClean="0"/>
              <a:t> study of meaning. </a:t>
            </a:r>
          </a:p>
          <a:p>
            <a:r>
              <a:rPr lang="en-US" dirty="0" smtClean="0"/>
              <a:t>Focus: on finding out the relationship between </a:t>
            </a:r>
          </a:p>
          <a:p>
            <a:pPr lvl="1"/>
            <a:r>
              <a:rPr lang="en-US" dirty="0" smtClean="0"/>
              <a:t>Words, </a:t>
            </a:r>
          </a:p>
          <a:p>
            <a:pPr lvl="1"/>
            <a:r>
              <a:rPr lang="en-US" dirty="0" smtClean="0"/>
              <a:t>Phrases, </a:t>
            </a:r>
          </a:p>
          <a:p>
            <a:pPr lvl="1"/>
            <a:r>
              <a:rPr lang="en-US" dirty="0" smtClean="0"/>
              <a:t>Signs</a:t>
            </a:r>
          </a:p>
          <a:p>
            <a:pPr lvl="1"/>
            <a:r>
              <a:rPr lang="en-US" dirty="0" smtClean="0"/>
              <a:t>Symbols.</a:t>
            </a:r>
          </a:p>
          <a:p>
            <a:r>
              <a:rPr lang="en-US" dirty="0" smtClean="0"/>
              <a:t>Semantic web search: giving meaning to web, as opposed to context based searching.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83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realize semantic web search, we need ontology (say using XML) which provides a standard to describe the meaning of web content.</a:t>
            </a:r>
          </a:p>
          <a:p>
            <a:r>
              <a:rPr lang="en-US" dirty="0" smtClean="0"/>
              <a:t>We need an automated tool to create ontology which learns domain ontology from source web sites.</a:t>
            </a:r>
          </a:p>
          <a:p>
            <a:r>
              <a:rPr lang="en-US" dirty="0" smtClean="0"/>
              <a:t>DeepMiner proposed </a:t>
            </a:r>
            <a:r>
              <a:rPr lang="en-US" dirty="0"/>
              <a:t>by </a:t>
            </a:r>
            <a:r>
              <a:rPr lang="en-US" dirty="0" smtClean="0"/>
              <a:t>Dr. </a:t>
            </a:r>
            <a:r>
              <a:rPr lang="en-US" dirty="0" err="1" smtClean="0"/>
              <a:t>Wensheng</a:t>
            </a:r>
            <a:r>
              <a:rPr lang="en-US" dirty="0" smtClean="0"/>
              <a:t> </a:t>
            </a:r>
            <a:r>
              <a:rPr lang="en-US" dirty="0"/>
              <a:t>Wu et al. [1</a:t>
            </a:r>
            <a:r>
              <a:rPr lang="en-US" dirty="0" smtClean="0"/>
              <a:t>] is one such tool, however it has few shortcomings.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0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propose P-DeepMiner which is an improvement over DeepMiner.</a:t>
            </a:r>
          </a:p>
          <a:p>
            <a:r>
              <a:rPr lang="en-US" dirty="0" smtClean="0"/>
              <a:t>Proposed Improvements:</a:t>
            </a:r>
          </a:p>
          <a:p>
            <a:pPr lvl="1"/>
            <a:r>
              <a:rPr lang="en-US" dirty="0" smtClean="0"/>
              <a:t>Ontology Learning using k nearest neighbor  (</a:t>
            </a:r>
            <a:r>
              <a:rPr lang="en-US" dirty="0" err="1" smtClean="0"/>
              <a:t>kNN</a:t>
            </a:r>
            <a:r>
              <a:rPr lang="en-US" dirty="0" smtClean="0"/>
              <a:t>) learning algorithm [2].</a:t>
            </a:r>
          </a:p>
          <a:p>
            <a:pPr lvl="1"/>
            <a:r>
              <a:rPr lang="en-US" dirty="0" smtClean="0"/>
              <a:t>To identify </a:t>
            </a:r>
            <a:r>
              <a:rPr lang="en-US" dirty="0"/>
              <a:t>the semantic correspondences between concepts learned from different sources </a:t>
            </a:r>
            <a:r>
              <a:rPr lang="en-US" dirty="0" smtClean="0"/>
              <a:t>using WordNet [3].</a:t>
            </a:r>
          </a:p>
          <a:p>
            <a:r>
              <a:rPr lang="en-US" dirty="0" smtClean="0"/>
              <a:t>After these improvements have been implemented into DeepMiner we will scale up the tool to a large number of web sites for P-DeepMiner to produce more efficient results in limited timeframe.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3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MapReduce</a:t>
            </a:r>
            <a:r>
              <a:rPr lang="en-US" dirty="0"/>
              <a:t> is a framework for processing such problems across huge datasets using a large number of computers (nodes) [6], collectively referred to as a cluster. If all nodes are on the same local network and use similar hardware, it is known as a cluster. Basic steps in implementing mapreduce on DeepMiner would be: </a:t>
            </a:r>
            <a:endParaRPr lang="en-US" dirty="0"/>
          </a:p>
          <a:p>
            <a:pPr lvl="1"/>
            <a:r>
              <a:rPr lang="en-US" dirty="0" smtClean="0"/>
              <a:t>Map Step: </a:t>
            </a:r>
          </a:p>
          <a:p>
            <a:pPr lvl="2"/>
            <a:r>
              <a:rPr lang="en-US" dirty="0" smtClean="0"/>
              <a:t>Master Node will learn the base ontology.</a:t>
            </a:r>
          </a:p>
          <a:p>
            <a:pPr lvl="2"/>
            <a:r>
              <a:rPr lang="en-US" dirty="0" smtClean="0"/>
              <a:t>This base ontology along with individual source web pages will be distributed.</a:t>
            </a:r>
          </a:p>
          <a:p>
            <a:pPr lvl="2"/>
            <a:r>
              <a:rPr lang="en-US" dirty="0" smtClean="0"/>
              <a:t>Each worker node will give back the resulting sub-ontology for reduce step.</a:t>
            </a:r>
          </a:p>
          <a:p>
            <a:pPr lvl="1"/>
            <a:r>
              <a:rPr lang="en-US" dirty="0" smtClean="0"/>
              <a:t>Reduce Step: </a:t>
            </a:r>
            <a:r>
              <a:rPr lang="en-US" dirty="0"/>
              <a:t>master node </a:t>
            </a:r>
            <a:r>
              <a:rPr lang="en-US" dirty="0" smtClean="0"/>
              <a:t>will combine all these sub-ontologies </a:t>
            </a:r>
            <a:r>
              <a:rPr lang="en-US" dirty="0"/>
              <a:t>with the help of WordNet to form the final ontology for the website.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3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evaluation for the resulting tool would be two fold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Performance: to test the performance of P-DeepMiner based on following attributes:</a:t>
            </a:r>
          </a:p>
          <a:p>
            <a:pPr lvl="2"/>
            <a:r>
              <a:rPr lang="en-US" dirty="0" smtClean="0"/>
              <a:t>Precision.</a:t>
            </a:r>
          </a:p>
          <a:p>
            <a:pPr lvl="2"/>
            <a:r>
              <a:rPr lang="en-US" dirty="0" smtClean="0"/>
              <a:t>Identifying data regions.</a:t>
            </a:r>
          </a:p>
          <a:p>
            <a:pPr lvl="2"/>
            <a:r>
              <a:rPr lang="en-US" dirty="0" smtClean="0"/>
              <a:t>Discovering concepts and their instances from data pages.</a:t>
            </a:r>
          </a:p>
          <a:p>
            <a:pPr lvl="1"/>
            <a:r>
              <a:rPr lang="en-US" dirty="0" smtClean="0"/>
              <a:t>Efficiency: comparing the efficiency of P-DeepMiner </a:t>
            </a:r>
            <a:r>
              <a:rPr lang="en-US" dirty="0" err="1" smtClean="0"/>
              <a:t>vs</a:t>
            </a:r>
            <a:r>
              <a:rPr lang="en-US" dirty="0" smtClean="0"/>
              <a:t> DeepMiner.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11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9023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1800" dirty="0"/>
              <a:t>W. Wu, A. Doan, C. Yu, and W. </a:t>
            </a:r>
            <a:r>
              <a:rPr lang="en-US" sz="1800" dirty="0" err="1"/>
              <a:t>Meng</a:t>
            </a:r>
            <a:r>
              <a:rPr lang="en-US" sz="1800" dirty="0"/>
              <a:t>. Bootstrapping domain ontology for Semantic Web services from source web sites. In Proceedings of the VLDB-05 Workshop on Technologies for E-Services, 2005. </a:t>
            </a: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1800" dirty="0"/>
              <a:t>Yi-</a:t>
            </a:r>
            <a:r>
              <a:rPr lang="en-US" sz="1800" dirty="0" err="1"/>
              <a:t>Ching</a:t>
            </a:r>
            <a:r>
              <a:rPr lang="en-US" sz="1800" dirty="0"/>
              <a:t> </a:t>
            </a:r>
            <a:r>
              <a:rPr lang="en-US" sz="1800" dirty="0" err="1"/>
              <a:t>Liaw</a:t>
            </a:r>
            <a:r>
              <a:rPr lang="en-US" sz="1800" dirty="0"/>
              <a:t>, Maw-Lin </a:t>
            </a:r>
            <a:r>
              <a:rPr lang="en-US" sz="1800" dirty="0" err="1"/>
              <a:t>Leou</a:t>
            </a:r>
            <a:r>
              <a:rPr lang="en-US" sz="1800" dirty="0"/>
              <a:t>, </a:t>
            </a:r>
            <a:r>
              <a:rPr lang="en-US" sz="1800" dirty="0" err="1"/>
              <a:t>Chien</a:t>
            </a:r>
            <a:r>
              <a:rPr lang="en-US" sz="1800" dirty="0"/>
              <a:t>-Min Wu, Fast exact k nearest neighbors search using an orthogonal search tree, Pattern Recognition, Volume 43, Issue 6, June 2010, Pages 2351-2358, ISSN 0031-3203, 10.1016/j.patcog.2010.01.003. (http://</a:t>
            </a:r>
            <a:r>
              <a:rPr lang="en-US" sz="1800" dirty="0" err="1"/>
              <a:t>www.sciencedirect.com</a:t>
            </a:r>
            <a:r>
              <a:rPr lang="en-US" sz="1800" dirty="0"/>
              <a:t>/science/article/</a:t>
            </a:r>
            <a:r>
              <a:rPr lang="en-US" sz="1800" dirty="0" err="1"/>
              <a:t>pii</a:t>
            </a:r>
            <a:r>
              <a:rPr lang="en-US" sz="1800" dirty="0"/>
              <a:t>/S0031320310000336) </a:t>
            </a:r>
            <a:r>
              <a:rPr lang="en-US" sz="1800" dirty="0" smtClean="0"/>
              <a:t>.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dirty="0"/>
              <a:t>WordNet by Princeton University (http://</a:t>
            </a:r>
            <a:r>
              <a:rPr lang="en-US" sz="1800" dirty="0" err="1"/>
              <a:t>wordnet.princeton.edu</a:t>
            </a:r>
            <a:r>
              <a:rPr lang="en-US" sz="1800" dirty="0"/>
              <a:t>/) </a:t>
            </a:r>
            <a:r>
              <a:rPr lang="en-US" sz="18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A. </a:t>
            </a:r>
            <a:r>
              <a:rPr lang="en-US" sz="1800" dirty="0" err="1"/>
              <a:t>Patil</a:t>
            </a:r>
            <a:r>
              <a:rPr lang="en-US" sz="1800" dirty="0"/>
              <a:t>, S. </a:t>
            </a:r>
            <a:r>
              <a:rPr lang="en-US" sz="1800" dirty="0" err="1"/>
              <a:t>Oundhakar</a:t>
            </a:r>
            <a:r>
              <a:rPr lang="en-US" sz="1800" dirty="0"/>
              <a:t>, A. </a:t>
            </a:r>
            <a:r>
              <a:rPr lang="en-US" sz="1800" dirty="0" err="1"/>
              <a:t>Sheth</a:t>
            </a:r>
            <a:r>
              <a:rPr lang="en-US" sz="1800" dirty="0"/>
              <a:t>, and K. </a:t>
            </a:r>
            <a:r>
              <a:rPr lang="en-US" sz="1800" dirty="0" err="1"/>
              <a:t>Verma</a:t>
            </a:r>
            <a:r>
              <a:rPr lang="en-US" sz="1800" dirty="0"/>
              <a:t>. METEOR-S: Web service anno- </a:t>
            </a:r>
            <a:r>
              <a:rPr lang="en-US" sz="1800" dirty="0" err="1"/>
              <a:t>tation</a:t>
            </a:r>
            <a:r>
              <a:rPr lang="en-US" sz="1800" dirty="0"/>
              <a:t> framework. In WWW, 2004. 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A. </a:t>
            </a:r>
            <a:r>
              <a:rPr lang="en-US" sz="1800" dirty="0" err="1"/>
              <a:t>Heß</a:t>
            </a:r>
            <a:r>
              <a:rPr lang="en-US" sz="1800" dirty="0"/>
              <a:t> and N. </a:t>
            </a:r>
            <a:r>
              <a:rPr lang="en-US" sz="1800" dirty="0" err="1"/>
              <a:t>Kushmerick</a:t>
            </a:r>
            <a:r>
              <a:rPr lang="en-US" sz="1800" dirty="0"/>
              <a:t>. Machine learning for annotating semantic web services. In AAAI Spring Symposium on Semantic Web Services, 2004. </a:t>
            </a: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1800" dirty="0" smtClean="0"/>
              <a:t>Jeffrey </a:t>
            </a:r>
            <a:r>
              <a:rPr lang="en-US" sz="1800" dirty="0"/>
              <a:t>Dean and Sanjay </a:t>
            </a:r>
            <a:r>
              <a:rPr lang="en-US" sz="1800" dirty="0" err="1"/>
              <a:t>Ghemawat</a:t>
            </a:r>
            <a:r>
              <a:rPr lang="en-US" sz="1800" dirty="0"/>
              <a:t>. 2008. </a:t>
            </a:r>
            <a:r>
              <a:rPr lang="en-US" sz="1800" dirty="0" err="1"/>
              <a:t>MapReduce</a:t>
            </a:r>
            <a:r>
              <a:rPr lang="en-US" sz="1800" dirty="0"/>
              <a:t>: simplified data processing on large </a:t>
            </a:r>
            <a:r>
              <a:rPr lang="en-US" sz="1800" dirty="0" smtClean="0"/>
              <a:t>clusters</a:t>
            </a:r>
            <a:r>
              <a:rPr lang="en-US" sz="1800" dirty="0"/>
              <a:t>. </a:t>
            </a:r>
            <a:r>
              <a:rPr lang="en-US" sz="1800" i="1" dirty="0" err="1"/>
              <a:t>Commun</a:t>
            </a:r>
            <a:r>
              <a:rPr lang="en-US" sz="1800" i="1" dirty="0"/>
              <a:t>. ACM </a:t>
            </a:r>
            <a:r>
              <a:rPr lang="en-US" sz="1800" dirty="0"/>
              <a:t>51, 1 (January 2008), 107-113. DOI=10.1145/1327452.1327492 </a:t>
            </a:r>
            <a:r>
              <a:rPr lang="en-US" sz="1800" dirty="0" smtClean="0"/>
              <a:t>(</a:t>
            </a:r>
            <a:r>
              <a:rPr lang="en-US" sz="1800" dirty="0"/>
              <a:t>http://</a:t>
            </a:r>
            <a:r>
              <a:rPr lang="en-US" sz="1800" dirty="0" err="1"/>
              <a:t>doi.acm.org</a:t>
            </a:r>
            <a:r>
              <a:rPr lang="en-US" sz="1800" dirty="0"/>
              <a:t>/10.1145/1327452.1327492) </a:t>
            </a: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1800" dirty="0"/>
              <a:t>S. </a:t>
            </a:r>
            <a:r>
              <a:rPr lang="en-US" sz="1800" dirty="0" err="1"/>
              <a:t>Raghavan</a:t>
            </a:r>
            <a:r>
              <a:rPr lang="en-US" sz="1800" dirty="0"/>
              <a:t> and H. Garcia-Molina. Crawling the hidden Web. In VLDB, 2001. </a:t>
            </a: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6684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4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79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1382</TotalTime>
  <Words>664</Words>
  <Application>Microsoft Macintosh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Breeze</vt:lpstr>
      <vt:lpstr>P-DeepMiner – Scaling up DeepMiner using map reduce to handle large number of pages </vt:lpstr>
      <vt:lpstr>What is Semantics ?</vt:lpstr>
      <vt:lpstr>Problem Statement</vt:lpstr>
      <vt:lpstr>Solution</vt:lpstr>
      <vt:lpstr>Methodology</vt:lpstr>
      <vt:lpstr>Evaluation</vt:lpstr>
      <vt:lpstr>References</vt:lpstr>
      <vt:lpstr>Thank You</vt:lpstr>
      <vt:lpstr>Questions?</vt:lpstr>
    </vt:vector>
  </TitlesOfParts>
  <Company>Rochester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P-DeepMiner – Scaling up DeepMiner using map reduce to handle large number of pages </dc:title>
  <dc:creator>Varun Goyal</dc:creator>
  <cp:lastModifiedBy>Varun Goyal</cp:lastModifiedBy>
  <cp:revision>20</cp:revision>
  <dcterms:created xsi:type="dcterms:W3CDTF">2012-06-11T20:39:16Z</dcterms:created>
  <dcterms:modified xsi:type="dcterms:W3CDTF">2012-06-12T19:41:57Z</dcterms:modified>
</cp:coreProperties>
</file>