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348" r:id="rId2"/>
    <p:sldId id="350" r:id="rId3"/>
    <p:sldId id="351" r:id="rId4"/>
    <p:sldId id="343" r:id="rId5"/>
    <p:sldId id="353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4A9DF-8729-4604-8465-842E24C6EE6E}" v="830" dt="2020-10-11T15:02:27.733"/>
    <p1510:client id="{556C2CA2-2DA8-5066-F1CF-6E4E305B745F}" v="992" dt="2020-10-12T16:55:32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22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C7C2E-C427-4511-BC37-E6E9F87C53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91CAFD-7485-4D39-AE9B-14370532A418}">
      <dgm:prSet/>
      <dgm:spPr/>
      <dgm:t>
        <a:bodyPr/>
        <a:lstStyle/>
        <a:p>
          <a:pPr rtl="0"/>
          <a:r>
            <a:rPr lang="en-US" dirty="0" err="1">
              <a:latin typeface="Arial"/>
              <a:ea typeface="Source Sans Pro Black"/>
              <a:cs typeface="Calibri"/>
            </a:rPr>
            <a:t>Aishwarya</a:t>
          </a:r>
          <a:r>
            <a:rPr lang="en-US" dirty="0">
              <a:latin typeface="Arial"/>
              <a:ea typeface="Source Sans Pro Black"/>
              <a:cs typeface="Calibri"/>
            </a:rPr>
            <a:t> </a:t>
          </a:r>
          <a:r>
            <a:rPr lang="en-US" dirty="0" err="1">
              <a:latin typeface="Arial"/>
              <a:ea typeface="Source Sans Pro Black"/>
              <a:cs typeface="Calibri"/>
            </a:rPr>
            <a:t>Rokade</a:t>
          </a:r>
          <a:r>
            <a:rPr lang="en-US" dirty="0">
              <a:latin typeface="Arial"/>
              <a:ea typeface="Source Sans Pro Black"/>
              <a:cs typeface="Calibri"/>
            </a:rPr>
            <a:t> </a:t>
          </a:r>
          <a:r>
            <a:rPr lang="en-US">
              <a:latin typeface="Arial"/>
              <a:ea typeface="Source Sans Pro Black"/>
              <a:cs typeface="Calibri"/>
            </a:rPr>
            <a:t>(</a:t>
          </a:r>
          <a:r>
            <a:rPr lang="en-US" smtClean="0">
              <a:latin typeface="Arial"/>
              <a:ea typeface="Source Sans Pro Black"/>
              <a:cs typeface="Calibri"/>
            </a:rPr>
            <a:t>TSE)</a:t>
          </a:r>
          <a:endParaRPr lang="en-US" b="0" i="0" u="none" strike="noStrike" cap="none" baseline="0" noProof="0">
            <a:solidFill>
              <a:srgbClr val="010000"/>
            </a:solidFill>
            <a:latin typeface="Arial"/>
            <a:ea typeface="Source Sans Pro Black"/>
            <a:cs typeface="Calibri"/>
          </a:endParaRPr>
        </a:p>
      </dgm:t>
    </dgm:pt>
    <dgm:pt modelId="{815C7079-236B-4422-89AE-163EF319DF6F}" type="parTrans" cxnId="{5DDBC9C4-DC73-4D97-B2C1-734A9A08AFA5}">
      <dgm:prSet/>
      <dgm:spPr/>
      <dgm:t>
        <a:bodyPr/>
        <a:lstStyle/>
        <a:p>
          <a:endParaRPr lang="en-US"/>
        </a:p>
      </dgm:t>
    </dgm:pt>
    <dgm:pt modelId="{27EC39C3-D3BE-4BE2-BF15-EDC8915D9282}" type="sibTrans" cxnId="{5DDBC9C4-DC73-4D97-B2C1-734A9A08AFA5}">
      <dgm:prSet/>
      <dgm:spPr/>
      <dgm:t>
        <a:bodyPr/>
        <a:lstStyle/>
        <a:p>
          <a:endParaRPr lang="en-US"/>
        </a:p>
      </dgm:t>
    </dgm:pt>
    <dgm:pt modelId="{B4D0111B-BB22-4836-8DE0-B00672E6770D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Ajay Yewale (TSE)</a:t>
          </a:r>
        </a:p>
      </dgm:t>
    </dgm:pt>
    <dgm:pt modelId="{6548A863-6F0D-431E-8130-1DC02CDC440F}" type="parTrans" cxnId="{16E7258D-260D-4FDA-B3B0-48C6EA397621}">
      <dgm:prSet/>
      <dgm:spPr/>
      <dgm:t>
        <a:bodyPr/>
        <a:lstStyle/>
        <a:p>
          <a:endParaRPr lang="en-US"/>
        </a:p>
      </dgm:t>
    </dgm:pt>
    <dgm:pt modelId="{BCC1BFB5-6E9D-4996-88CE-D88170738ABD}" type="sibTrans" cxnId="{16E7258D-260D-4FDA-B3B0-48C6EA397621}">
      <dgm:prSet/>
      <dgm:spPr/>
      <dgm:t>
        <a:bodyPr/>
        <a:lstStyle/>
        <a:p>
          <a:endParaRPr lang="en-US"/>
        </a:p>
      </dgm:t>
    </dgm:pt>
    <dgm:pt modelId="{421250E7-F7A3-4B57-8D92-306D284E3060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Harshal Yewale (TSE)</a:t>
          </a:r>
        </a:p>
      </dgm:t>
    </dgm:pt>
    <dgm:pt modelId="{3583C8D9-115D-4292-9DE5-7CD417808CBE}" type="parTrans" cxnId="{1EB4B1BC-CBF3-44C5-9F58-6126F7048D5E}">
      <dgm:prSet/>
      <dgm:spPr/>
      <dgm:t>
        <a:bodyPr/>
        <a:lstStyle/>
        <a:p>
          <a:endParaRPr lang="en-US"/>
        </a:p>
      </dgm:t>
    </dgm:pt>
    <dgm:pt modelId="{1474485A-23CD-4496-BB14-85DE6E6F2593}" type="sibTrans" cxnId="{1EB4B1BC-CBF3-44C5-9F58-6126F7048D5E}">
      <dgm:prSet/>
      <dgm:spPr/>
      <dgm:t>
        <a:bodyPr/>
        <a:lstStyle/>
        <a:p>
          <a:endParaRPr lang="en-US"/>
        </a:p>
      </dgm:t>
    </dgm:pt>
    <dgm:pt modelId="{0D548C38-ECA7-43C1-911C-8D928288C9B4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Madhura Avachat (TSE)</a:t>
          </a:r>
        </a:p>
      </dgm:t>
    </dgm:pt>
    <dgm:pt modelId="{BF3A5E7D-9B5C-412E-B8B3-4E2E0DB4446B}" type="parTrans" cxnId="{F6A57607-75A8-4115-8A22-358398B1B265}">
      <dgm:prSet/>
      <dgm:spPr/>
      <dgm:t>
        <a:bodyPr/>
        <a:lstStyle/>
        <a:p>
          <a:endParaRPr lang="en-US"/>
        </a:p>
      </dgm:t>
    </dgm:pt>
    <dgm:pt modelId="{AC8B9BF9-6266-491A-B321-B0B40A5CD47A}" type="sibTrans" cxnId="{F6A57607-75A8-4115-8A22-358398B1B265}">
      <dgm:prSet/>
      <dgm:spPr/>
      <dgm:t>
        <a:bodyPr/>
        <a:lstStyle/>
        <a:p>
          <a:endParaRPr lang="en-US"/>
        </a:p>
      </dgm:t>
    </dgm:pt>
    <dgm:pt modelId="{2DD25A9B-CD1D-4718-B9C9-0C57DB067088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Mrunal Malekar (TSE)</a:t>
          </a:r>
        </a:p>
      </dgm:t>
    </dgm:pt>
    <dgm:pt modelId="{CE30CCB2-1A74-41F2-B924-3FEFE4165648}" type="parTrans" cxnId="{773F4330-FC9D-4805-A29E-D05DC488F690}">
      <dgm:prSet/>
      <dgm:spPr/>
      <dgm:t>
        <a:bodyPr/>
        <a:lstStyle/>
        <a:p>
          <a:endParaRPr lang="en-US"/>
        </a:p>
      </dgm:t>
    </dgm:pt>
    <dgm:pt modelId="{33572436-B96F-4558-A987-2D1117F76EAE}" type="sibTrans" cxnId="{773F4330-FC9D-4805-A29E-D05DC488F690}">
      <dgm:prSet/>
      <dgm:spPr/>
      <dgm:t>
        <a:bodyPr/>
        <a:lstStyle/>
        <a:p>
          <a:endParaRPr lang="en-US"/>
        </a:p>
      </dgm:t>
    </dgm:pt>
    <dgm:pt modelId="{5D40BF1A-E12C-4D9B-91E7-6A16C5A128B4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Prachi Kanakdande (TSE)</a:t>
          </a:r>
        </a:p>
      </dgm:t>
    </dgm:pt>
    <dgm:pt modelId="{273CADF9-72E6-4C51-A35E-200DFF483E18}" type="parTrans" cxnId="{EDC00757-EC91-4586-8523-22C0C6F40FBE}">
      <dgm:prSet/>
      <dgm:spPr/>
      <dgm:t>
        <a:bodyPr/>
        <a:lstStyle/>
        <a:p>
          <a:endParaRPr lang="en-US"/>
        </a:p>
      </dgm:t>
    </dgm:pt>
    <dgm:pt modelId="{2BBD9F7D-37D2-456C-87EA-F626F4AFDF18}" type="sibTrans" cxnId="{EDC00757-EC91-4586-8523-22C0C6F40FBE}">
      <dgm:prSet/>
      <dgm:spPr/>
      <dgm:t>
        <a:bodyPr/>
        <a:lstStyle/>
        <a:p>
          <a:endParaRPr lang="en-US"/>
        </a:p>
      </dgm:t>
    </dgm:pt>
    <dgm:pt modelId="{91591E0D-8BDE-4432-B4EE-71500D2A07A9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Rushabh Pahade (TSE)</a:t>
          </a:r>
        </a:p>
      </dgm:t>
    </dgm:pt>
    <dgm:pt modelId="{C028D23A-3F4C-4874-A1E4-5059F0E70CAE}" type="parTrans" cxnId="{34F933A9-B7F4-4889-8712-4B3C299F0B02}">
      <dgm:prSet/>
      <dgm:spPr/>
      <dgm:t>
        <a:bodyPr/>
        <a:lstStyle/>
        <a:p>
          <a:endParaRPr lang="en-US"/>
        </a:p>
      </dgm:t>
    </dgm:pt>
    <dgm:pt modelId="{002311FD-036E-4F45-93C4-3B969470FFE9}" type="sibTrans" cxnId="{34F933A9-B7F4-4889-8712-4B3C299F0B02}">
      <dgm:prSet/>
      <dgm:spPr/>
      <dgm:t>
        <a:bodyPr/>
        <a:lstStyle/>
        <a:p>
          <a:endParaRPr lang="en-US"/>
        </a:p>
      </dgm:t>
    </dgm:pt>
    <dgm:pt modelId="{9F1B94FB-9253-41B6-A822-C9524BF4C15D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Sayan Mukhopadhyay (TSE)</a:t>
          </a:r>
        </a:p>
      </dgm:t>
    </dgm:pt>
    <dgm:pt modelId="{6A844B6A-272F-41BD-92B9-A35CFD189C47}" type="parTrans" cxnId="{82FE68B3-D0C5-491D-8F40-23CEB601ABC4}">
      <dgm:prSet/>
      <dgm:spPr/>
      <dgm:t>
        <a:bodyPr/>
        <a:lstStyle/>
        <a:p>
          <a:endParaRPr lang="en-US"/>
        </a:p>
      </dgm:t>
    </dgm:pt>
    <dgm:pt modelId="{C76ED2D5-871D-478E-A1A5-702640F8D9A3}" type="sibTrans" cxnId="{82FE68B3-D0C5-491D-8F40-23CEB601ABC4}">
      <dgm:prSet/>
      <dgm:spPr/>
      <dgm:t>
        <a:bodyPr/>
        <a:lstStyle/>
        <a:p>
          <a:endParaRPr lang="en-US"/>
        </a:p>
      </dgm:t>
    </dgm:pt>
    <dgm:pt modelId="{D5041FB6-B5CB-46DF-AD77-681923C38862}">
      <dgm:prSet/>
      <dgm:spPr/>
      <dgm:t>
        <a:bodyPr/>
        <a:lstStyle/>
        <a:p>
          <a:pPr rtl="0"/>
          <a:r>
            <a:rPr lang="en-US">
              <a:latin typeface="Arial"/>
              <a:ea typeface="Source Sans Pro Black"/>
              <a:cs typeface="Calibri"/>
            </a:rPr>
            <a:t>Varun Gujarathi (TSE)</a:t>
          </a:r>
        </a:p>
      </dgm:t>
    </dgm:pt>
    <dgm:pt modelId="{5AE0E630-371F-4CDD-8C79-BF058EB12034}" type="parTrans" cxnId="{5B933E8A-07A0-40E3-B2F2-5F707B1D4638}">
      <dgm:prSet/>
      <dgm:spPr/>
      <dgm:t>
        <a:bodyPr/>
        <a:lstStyle/>
        <a:p>
          <a:endParaRPr lang="en-US"/>
        </a:p>
      </dgm:t>
    </dgm:pt>
    <dgm:pt modelId="{21CB33D2-3218-485A-9BD6-998953A4F004}" type="sibTrans" cxnId="{5B933E8A-07A0-40E3-B2F2-5F707B1D4638}">
      <dgm:prSet/>
      <dgm:spPr/>
      <dgm:t>
        <a:bodyPr/>
        <a:lstStyle/>
        <a:p>
          <a:endParaRPr lang="en-US"/>
        </a:p>
      </dgm:t>
    </dgm:pt>
    <dgm:pt modelId="{C439B5E1-3DB7-412D-A39C-DF7B3D229FB4}" type="pres">
      <dgm:prSet presAssocID="{D91C7C2E-C427-4511-BC37-E6E9F87C53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C0C19-7221-4256-A352-B539C0A97E0C}" type="pres">
      <dgm:prSet presAssocID="{4E91CAFD-7485-4D39-AE9B-14370532A418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89792-4C43-4D6F-ADF3-BA4C9C2C14AD}" type="pres">
      <dgm:prSet presAssocID="{27EC39C3-D3BE-4BE2-BF15-EDC8915D9282}" presName="spacer" presStyleCnt="0"/>
      <dgm:spPr/>
    </dgm:pt>
    <dgm:pt modelId="{BCC4DEB8-5261-454E-9F43-06A5E5147CA3}" type="pres">
      <dgm:prSet presAssocID="{B4D0111B-BB22-4836-8DE0-B00672E6770D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1C43-E926-4E22-A53B-ED850334CBC9}" type="pres">
      <dgm:prSet presAssocID="{BCC1BFB5-6E9D-4996-88CE-D88170738ABD}" presName="spacer" presStyleCnt="0"/>
      <dgm:spPr/>
    </dgm:pt>
    <dgm:pt modelId="{A3292E14-CA36-44A1-96BF-3603A6486E0F}" type="pres">
      <dgm:prSet presAssocID="{421250E7-F7A3-4B57-8D92-306D284E306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955BC-5987-4BFD-AFBF-7799FE69C28F}" type="pres">
      <dgm:prSet presAssocID="{1474485A-23CD-4496-BB14-85DE6E6F2593}" presName="spacer" presStyleCnt="0"/>
      <dgm:spPr/>
    </dgm:pt>
    <dgm:pt modelId="{0DE68C57-3DFE-4382-B0A9-3D1B48121BE6}" type="pres">
      <dgm:prSet presAssocID="{0D548C38-ECA7-43C1-911C-8D928288C9B4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6ACDE-0D1A-4B88-8F62-2001FE0BE45E}" type="pres">
      <dgm:prSet presAssocID="{AC8B9BF9-6266-491A-B321-B0B40A5CD47A}" presName="spacer" presStyleCnt="0"/>
      <dgm:spPr/>
    </dgm:pt>
    <dgm:pt modelId="{39400B81-E1EF-403B-AE79-0C195EDF43FC}" type="pres">
      <dgm:prSet presAssocID="{2DD25A9B-CD1D-4718-B9C9-0C57DB06708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AB851-6864-46CE-A923-4BFD0CC34F94}" type="pres">
      <dgm:prSet presAssocID="{33572436-B96F-4558-A987-2D1117F76EAE}" presName="spacer" presStyleCnt="0"/>
      <dgm:spPr/>
    </dgm:pt>
    <dgm:pt modelId="{1122C65A-F1F7-4FEA-9E75-240ABB755F74}" type="pres">
      <dgm:prSet presAssocID="{5D40BF1A-E12C-4D9B-91E7-6A16C5A128B4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82229-F5F5-4D75-9DA7-15356C125734}" type="pres">
      <dgm:prSet presAssocID="{2BBD9F7D-37D2-456C-87EA-F626F4AFDF18}" presName="spacer" presStyleCnt="0"/>
      <dgm:spPr/>
    </dgm:pt>
    <dgm:pt modelId="{8693A6B6-AA59-4481-8C95-2FBD7B9F696D}" type="pres">
      <dgm:prSet presAssocID="{91591E0D-8BDE-4432-B4EE-71500D2A07A9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028F6-28E7-4F1D-AA22-9B9C4B275512}" type="pres">
      <dgm:prSet presAssocID="{002311FD-036E-4F45-93C4-3B969470FFE9}" presName="spacer" presStyleCnt="0"/>
      <dgm:spPr/>
    </dgm:pt>
    <dgm:pt modelId="{0761B4CD-D8C8-4BAF-A0F5-025079A7CCD1}" type="pres">
      <dgm:prSet presAssocID="{9F1B94FB-9253-41B6-A822-C9524BF4C15D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B189D-1D22-4613-A15F-286FA9431872}" type="pres">
      <dgm:prSet presAssocID="{C76ED2D5-871D-478E-A1A5-702640F8D9A3}" presName="spacer" presStyleCnt="0"/>
      <dgm:spPr/>
    </dgm:pt>
    <dgm:pt modelId="{35D3222A-DF90-49E8-A377-1F28FC426367}" type="pres">
      <dgm:prSet presAssocID="{D5041FB6-B5CB-46DF-AD77-681923C38862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07ABAD-7573-46D6-A6A3-159F21C47C3E}" type="presOf" srcId="{9F1B94FB-9253-41B6-A822-C9524BF4C15D}" destId="{0761B4CD-D8C8-4BAF-A0F5-025079A7CCD1}" srcOrd="0" destOrd="0" presId="urn:microsoft.com/office/officeart/2005/8/layout/vList2"/>
    <dgm:cxn modelId="{16EE221F-9FA5-4304-A1BD-A2FB43C00CF4}" type="presOf" srcId="{D5041FB6-B5CB-46DF-AD77-681923C38862}" destId="{35D3222A-DF90-49E8-A377-1F28FC426367}" srcOrd="0" destOrd="0" presId="urn:microsoft.com/office/officeart/2005/8/layout/vList2"/>
    <dgm:cxn modelId="{34F933A9-B7F4-4889-8712-4B3C299F0B02}" srcId="{D91C7C2E-C427-4511-BC37-E6E9F87C5357}" destId="{91591E0D-8BDE-4432-B4EE-71500D2A07A9}" srcOrd="6" destOrd="0" parTransId="{C028D23A-3F4C-4874-A1E4-5059F0E70CAE}" sibTransId="{002311FD-036E-4F45-93C4-3B969470FFE9}"/>
    <dgm:cxn modelId="{2CFF15F5-E8AA-4968-A2DE-7CCFF784908A}" type="presOf" srcId="{0D548C38-ECA7-43C1-911C-8D928288C9B4}" destId="{0DE68C57-3DFE-4382-B0A9-3D1B48121BE6}" srcOrd="0" destOrd="0" presId="urn:microsoft.com/office/officeart/2005/8/layout/vList2"/>
    <dgm:cxn modelId="{5DDBC9C4-DC73-4D97-B2C1-734A9A08AFA5}" srcId="{D91C7C2E-C427-4511-BC37-E6E9F87C5357}" destId="{4E91CAFD-7485-4D39-AE9B-14370532A418}" srcOrd="0" destOrd="0" parTransId="{815C7079-236B-4422-89AE-163EF319DF6F}" sibTransId="{27EC39C3-D3BE-4BE2-BF15-EDC8915D9282}"/>
    <dgm:cxn modelId="{E6A68D5F-6D98-4043-A8B2-CCF0045C8253}" type="presOf" srcId="{D91C7C2E-C427-4511-BC37-E6E9F87C5357}" destId="{C439B5E1-3DB7-412D-A39C-DF7B3D229FB4}" srcOrd="0" destOrd="0" presId="urn:microsoft.com/office/officeart/2005/8/layout/vList2"/>
    <dgm:cxn modelId="{F6A57607-75A8-4115-8A22-358398B1B265}" srcId="{D91C7C2E-C427-4511-BC37-E6E9F87C5357}" destId="{0D548C38-ECA7-43C1-911C-8D928288C9B4}" srcOrd="3" destOrd="0" parTransId="{BF3A5E7D-9B5C-412E-B8B3-4E2E0DB4446B}" sibTransId="{AC8B9BF9-6266-491A-B321-B0B40A5CD47A}"/>
    <dgm:cxn modelId="{2CDDA1CB-E1EB-4D85-B28D-0E4DC265D445}" type="presOf" srcId="{91591E0D-8BDE-4432-B4EE-71500D2A07A9}" destId="{8693A6B6-AA59-4481-8C95-2FBD7B9F696D}" srcOrd="0" destOrd="0" presId="urn:microsoft.com/office/officeart/2005/8/layout/vList2"/>
    <dgm:cxn modelId="{16E7258D-260D-4FDA-B3B0-48C6EA397621}" srcId="{D91C7C2E-C427-4511-BC37-E6E9F87C5357}" destId="{B4D0111B-BB22-4836-8DE0-B00672E6770D}" srcOrd="1" destOrd="0" parTransId="{6548A863-6F0D-431E-8130-1DC02CDC440F}" sibTransId="{BCC1BFB5-6E9D-4996-88CE-D88170738ABD}"/>
    <dgm:cxn modelId="{9706F2F1-421F-45B6-9C1A-565F181FFE69}" type="presOf" srcId="{2DD25A9B-CD1D-4718-B9C9-0C57DB067088}" destId="{39400B81-E1EF-403B-AE79-0C195EDF43FC}" srcOrd="0" destOrd="0" presId="urn:microsoft.com/office/officeart/2005/8/layout/vList2"/>
    <dgm:cxn modelId="{1EB4B1BC-CBF3-44C5-9F58-6126F7048D5E}" srcId="{D91C7C2E-C427-4511-BC37-E6E9F87C5357}" destId="{421250E7-F7A3-4B57-8D92-306D284E3060}" srcOrd="2" destOrd="0" parTransId="{3583C8D9-115D-4292-9DE5-7CD417808CBE}" sibTransId="{1474485A-23CD-4496-BB14-85DE6E6F2593}"/>
    <dgm:cxn modelId="{5C4FE29C-E048-45DD-9CCF-0BB2812D58C3}" type="presOf" srcId="{5D40BF1A-E12C-4D9B-91E7-6A16C5A128B4}" destId="{1122C65A-F1F7-4FEA-9E75-240ABB755F74}" srcOrd="0" destOrd="0" presId="urn:microsoft.com/office/officeart/2005/8/layout/vList2"/>
    <dgm:cxn modelId="{5B933E8A-07A0-40E3-B2F2-5F707B1D4638}" srcId="{D91C7C2E-C427-4511-BC37-E6E9F87C5357}" destId="{D5041FB6-B5CB-46DF-AD77-681923C38862}" srcOrd="8" destOrd="0" parTransId="{5AE0E630-371F-4CDD-8C79-BF058EB12034}" sibTransId="{21CB33D2-3218-485A-9BD6-998953A4F004}"/>
    <dgm:cxn modelId="{EDC00757-EC91-4586-8523-22C0C6F40FBE}" srcId="{D91C7C2E-C427-4511-BC37-E6E9F87C5357}" destId="{5D40BF1A-E12C-4D9B-91E7-6A16C5A128B4}" srcOrd="5" destOrd="0" parTransId="{273CADF9-72E6-4C51-A35E-200DFF483E18}" sibTransId="{2BBD9F7D-37D2-456C-87EA-F626F4AFDF18}"/>
    <dgm:cxn modelId="{773F4330-FC9D-4805-A29E-D05DC488F690}" srcId="{D91C7C2E-C427-4511-BC37-E6E9F87C5357}" destId="{2DD25A9B-CD1D-4718-B9C9-0C57DB067088}" srcOrd="4" destOrd="0" parTransId="{CE30CCB2-1A74-41F2-B924-3FEFE4165648}" sibTransId="{33572436-B96F-4558-A987-2D1117F76EAE}"/>
    <dgm:cxn modelId="{B89FC17D-DFA5-4A15-81A1-42BDADFB7828}" type="presOf" srcId="{421250E7-F7A3-4B57-8D92-306D284E3060}" destId="{A3292E14-CA36-44A1-96BF-3603A6486E0F}" srcOrd="0" destOrd="0" presId="urn:microsoft.com/office/officeart/2005/8/layout/vList2"/>
    <dgm:cxn modelId="{08676029-68C8-4C7F-BAF8-DCBA9BE1AA11}" type="presOf" srcId="{4E91CAFD-7485-4D39-AE9B-14370532A418}" destId="{5B0C0C19-7221-4256-A352-B539C0A97E0C}" srcOrd="0" destOrd="0" presId="urn:microsoft.com/office/officeart/2005/8/layout/vList2"/>
    <dgm:cxn modelId="{D87AF840-3EFE-4C5A-8DBB-620A2AA54363}" type="presOf" srcId="{B4D0111B-BB22-4836-8DE0-B00672E6770D}" destId="{BCC4DEB8-5261-454E-9F43-06A5E5147CA3}" srcOrd="0" destOrd="0" presId="urn:microsoft.com/office/officeart/2005/8/layout/vList2"/>
    <dgm:cxn modelId="{82FE68B3-D0C5-491D-8F40-23CEB601ABC4}" srcId="{D91C7C2E-C427-4511-BC37-E6E9F87C5357}" destId="{9F1B94FB-9253-41B6-A822-C9524BF4C15D}" srcOrd="7" destOrd="0" parTransId="{6A844B6A-272F-41BD-92B9-A35CFD189C47}" sibTransId="{C76ED2D5-871D-478E-A1A5-702640F8D9A3}"/>
    <dgm:cxn modelId="{674B6214-B3E1-4AE5-A660-4B746ED7A447}" type="presParOf" srcId="{C439B5E1-3DB7-412D-A39C-DF7B3D229FB4}" destId="{5B0C0C19-7221-4256-A352-B539C0A97E0C}" srcOrd="0" destOrd="0" presId="urn:microsoft.com/office/officeart/2005/8/layout/vList2"/>
    <dgm:cxn modelId="{A8C152C3-286E-48E7-8107-24587E097196}" type="presParOf" srcId="{C439B5E1-3DB7-412D-A39C-DF7B3D229FB4}" destId="{87889792-4C43-4D6F-ADF3-BA4C9C2C14AD}" srcOrd="1" destOrd="0" presId="urn:microsoft.com/office/officeart/2005/8/layout/vList2"/>
    <dgm:cxn modelId="{75E6061F-10E8-4C75-9842-661FF089E652}" type="presParOf" srcId="{C439B5E1-3DB7-412D-A39C-DF7B3D229FB4}" destId="{BCC4DEB8-5261-454E-9F43-06A5E5147CA3}" srcOrd="2" destOrd="0" presId="urn:microsoft.com/office/officeart/2005/8/layout/vList2"/>
    <dgm:cxn modelId="{C4F6C2B8-1418-4D90-A741-8C9F0126AE77}" type="presParOf" srcId="{C439B5E1-3DB7-412D-A39C-DF7B3D229FB4}" destId="{B88E1C43-E926-4E22-A53B-ED850334CBC9}" srcOrd="3" destOrd="0" presId="urn:microsoft.com/office/officeart/2005/8/layout/vList2"/>
    <dgm:cxn modelId="{6FE054EA-308F-467C-8D06-E70840FC91A2}" type="presParOf" srcId="{C439B5E1-3DB7-412D-A39C-DF7B3D229FB4}" destId="{A3292E14-CA36-44A1-96BF-3603A6486E0F}" srcOrd="4" destOrd="0" presId="urn:microsoft.com/office/officeart/2005/8/layout/vList2"/>
    <dgm:cxn modelId="{23BEE058-FD96-4301-9702-600828EEEE7C}" type="presParOf" srcId="{C439B5E1-3DB7-412D-A39C-DF7B3D229FB4}" destId="{5F1955BC-5987-4BFD-AFBF-7799FE69C28F}" srcOrd="5" destOrd="0" presId="urn:microsoft.com/office/officeart/2005/8/layout/vList2"/>
    <dgm:cxn modelId="{1EE628A8-AC65-42C9-9108-BCCE2A254CAC}" type="presParOf" srcId="{C439B5E1-3DB7-412D-A39C-DF7B3D229FB4}" destId="{0DE68C57-3DFE-4382-B0A9-3D1B48121BE6}" srcOrd="6" destOrd="0" presId="urn:microsoft.com/office/officeart/2005/8/layout/vList2"/>
    <dgm:cxn modelId="{93E4AA83-8CED-418D-810F-F879CF688089}" type="presParOf" srcId="{C439B5E1-3DB7-412D-A39C-DF7B3D229FB4}" destId="{B8F6ACDE-0D1A-4B88-8F62-2001FE0BE45E}" srcOrd="7" destOrd="0" presId="urn:microsoft.com/office/officeart/2005/8/layout/vList2"/>
    <dgm:cxn modelId="{2B48B78C-BD7F-49D8-98F2-8BC9FE5B43C1}" type="presParOf" srcId="{C439B5E1-3DB7-412D-A39C-DF7B3D229FB4}" destId="{39400B81-E1EF-403B-AE79-0C195EDF43FC}" srcOrd="8" destOrd="0" presId="urn:microsoft.com/office/officeart/2005/8/layout/vList2"/>
    <dgm:cxn modelId="{E6F131D1-4A55-4A2C-B082-6C98D5367BF2}" type="presParOf" srcId="{C439B5E1-3DB7-412D-A39C-DF7B3D229FB4}" destId="{555AB851-6864-46CE-A923-4BFD0CC34F94}" srcOrd="9" destOrd="0" presId="urn:microsoft.com/office/officeart/2005/8/layout/vList2"/>
    <dgm:cxn modelId="{E5BE2C2F-45CF-4FFC-B240-6D842D36AE12}" type="presParOf" srcId="{C439B5E1-3DB7-412D-A39C-DF7B3D229FB4}" destId="{1122C65A-F1F7-4FEA-9E75-240ABB755F74}" srcOrd="10" destOrd="0" presId="urn:microsoft.com/office/officeart/2005/8/layout/vList2"/>
    <dgm:cxn modelId="{EB93A400-4402-41FB-A4F0-7DC77913329F}" type="presParOf" srcId="{C439B5E1-3DB7-412D-A39C-DF7B3D229FB4}" destId="{DED82229-F5F5-4D75-9DA7-15356C125734}" srcOrd="11" destOrd="0" presId="urn:microsoft.com/office/officeart/2005/8/layout/vList2"/>
    <dgm:cxn modelId="{429BDE52-5CAD-4DA3-B4DE-A0244A62275B}" type="presParOf" srcId="{C439B5E1-3DB7-412D-A39C-DF7B3D229FB4}" destId="{8693A6B6-AA59-4481-8C95-2FBD7B9F696D}" srcOrd="12" destOrd="0" presId="urn:microsoft.com/office/officeart/2005/8/layout/vList2"/>
    <dgm:cxn modelId="{19ECB80E-5F06-4631-9943-982DC93DBF8C}" type="presParOf" srcId="{C439B5E1-3DB7-412D-A39C-DF7B3D229FB4}" destId="{040028F6-28E7-4F1D-AA22-9B9C4B275512}" srcOrd="13" destOrd="0" presId="urn:microsoft.com/office/officeart/2005/8/layout/vList2"/>
    <dgm:cxn modelId="{CA57330A-AEBF-4372-A55B-6B94609A9144}" type="presParOf" srcId="{C439B5E1-3DB7-412D-A39C-DF7B3D229FB4}" destId="{0761B4CD-D8C8-4BAF-A0F5-025079A7CCD1}" srcOrd="14" destOrd="0" presId="urn:microsoft.com/office/officeart/2005/8/layout/vList2"/>
    <dgm:cxn modelId="{9A547D1F-E104-4775-823C-79650A7E049C}" type="presParOf" srcId="{C439B5E1-3DB7-412D-A39C-DF7B3D229FB4}" destId="{B2BB189D-1D22-4613-A15F-286FA9431872}" srcOrd="15" destOrd="0" presId="urn:microsoft.com/office/officeart/2005/8/layout/vList2"/>
    <dgm:cxn modelId="{3B071E30-E333-450F-9DE8-36DECA8AD4EC}" type="presParOf" srcId="{C439B5E1-3DB7-412D-A39C-DF7B3D229FB4}" destId="{35D3222A-DF90-49E8-A377-1F28FC42636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venn3" loCatId="icon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phldr="0" custT="1"/>
      <dgm:spPr/>
      <dgm:t>
        <a:bodyPr/>
        <a:lstStyle/>
        <a:p>
          <a:pPr rtl="0"/>
          <a:r>
            <a:rPr lang="en-US" sz="1600" b="0" i="0" u="none" strike="noStrike" cap="none" baseline="0" noProof="0">
              <a:solidFill>
                <a:srgbClr val="010000"/>
              </a:solidFill>
              <a:latin typeface="Arial"/>
              <a:cs typeface="Calibri Light"/>
            </a:rPr>
            <a:t>Layered architecture with loose coupling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935234-F39B-4F64-9D3E-ECC198090598}">
      <dgm:prSet phldr="0" custT="1"/>
      <dgm:spPr/>
      <dgm:t>
        <a:bodyPr/>
        <a:lstStyle/>
        <a:p>
          <a:pPr rtl="0"/>
          <a:r>
            <a:rPr lang="en-US" sz="1600" b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Validating all user inputs with proper error handling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CA3A262-78E2-46B9-86B9-EC5A18FB14DE}">
      <dgm:prSet phldr="0" custT="1"/>
      <dgm:spPr/>
      <dgm:t>
        <a:bodyPr/>
        <a:lstStyle/>
        <a:p>
          <a:pPr rtl="0"/>
          <a:r>
            <a:rPr lang="en-US" sz="1600" b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Elegant UI layout with header, footer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DC13EF-9BF4-413F-8674-3459DDAEB8C3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Session Management</a:t>
          </a:r>
        </a:p>
      </dgm:t>
    </dgm:pt>
    <dgm:pt modelId="{51604E7C-14D4-48F1-89AD-1DE52447CF58}" type="parTrans" cxnId="{42EF04D2-CF89-4342-AB8E-FCCB126E3465}">
      <dgm:prSet/>
      <dgm:spPr/>
    </dgm:pt>
    <dgm:pt modelId="{209BEBA8-8B71-4408-A4DC-F86E3A25BC9E}" type="sibTrans" cxnId="{42EF04D2-CF89-4342-AB8E-FCCB126E3465}">
      <dgm:prSet/>
      <dgm:spPr/>
    </dgm:pt>
    <dgm:pt modelId="{52BAA77B-C6FA-CB4B-838B-9FFE5D282065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40E17B-9450-7742-BC2D-E5219F2ECB22}" type="pres">
      <dgm:prSet presAssocID="{15F858BE-12F3-4653-B340-0B188B98203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16FE9-38F5-3147-92DC-ED3738B175A5}" type="pres">
      <dgm:prSet presAssocID="{BAF7F54C-54BB-4E32-A3BE-70FDDE1ACC7A}" presName="space" presStyleCnt="0"/>
      <dgm:spPr/>
    </dgm:pt>
    <dgm:pt modelId="{5DEE9D32-C962-414F-8371-D3F310F6B736}" type="pres">
      <dgm:prSet presAssocID="{18935234-F39B-4F64-9D3E-ECC198090598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D2E5F-A3EE-D142-8612-E5DC0C39BBA4}" type="pres">
      <dgm:prSet presAssocID="{A80C0A60-9866-4750-AF50-82E6D30D27C4}" presName="space" presStyleCnt="0"/>
      <dgm:spPr/>
    </dgm:pt>
    <dgm:pt modelId="{C4F8DD03-4ECC-6140-8263-FBA3F82A527A}" type="pres">
      <dgm:prSet presAssocID="{3CA3A262-78E2-46B9-86B9-EC5A18FB14DE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C69F0-2005-415E-A5AE-CAA50629C5EA}" type="pres">
      <dgm:prSet presAssocID="{B3A5339B-3B69-46DF-810A-B2517955555D}" presName="space" presStyleCnt="0"/>
      <dgm:spPr/>
    </dgm:pt>
    <dgm:pt modelId="{A710E179-4EAC-430B-A2A0-5AB8D0197A31}" type="pres">
      <dgm:prSet presAssocID="{64DC13EF-9BF4-413F-8674-3459DDAEB8C3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2BE0C-BE13-4824-87E8-2234ADBDFC7E}" type="presOf" srcId="{15F858BE-12F3-4653-B340-0B188B98203C}" destId="{9C40E17B-9450-7742-BC2D-E5219F2ECB22}" srcOrd="0" destOrd="0" presId="urn:microsoft.com/office/officeart/2005/8/layout/venn3"/>
    <dgm:cxn modelId="{81BC527C-1025-4640-B146-CA104E48A004}" type="presOf" srcId="{64DC13EF-9BF4-413F-8674-3459DDAEB8C3}" destId="{A710E179-4EAC-430B-A2A0-5AB8D0197A31}" srcOrd="0" destOrd="0" presId="urn:microsoft.com/office/officeart/2005/8/layout/venn3"/>
    <dgm:cxn modelId="{FF405F0E-0F86-4C9D-AF5C-3F7B3BD336A1}" type="presOf" srcId="{3CA3A262-78E2-46B9-86B9-EC5A18FB14DE}" destId="{C4F8DD03-4ECC-6140-8263-FBA3F82A527A}" srcOrd="0" destOrd="0" presId="urn:microsoft.com/office/officeart/2005/8/layout/venn3"/>
    <dgm:cxn modelId="{3C0930A5-F3D9-41CB-A691-9ECC4EA6EB03}" type="presOf" srcId="{64F98948-3320-4B7F-80FB-AB1137B5078B}" destId="{52BAA77B-C6FA-CB4B-838B-9FFE5D282065}" srcOrd="0" destOrd="0" presId="urn:microsoft.com/office/officeart/2005/8/layout/venn3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2EF04D2-CF89-4342-AB8E-FCCB126E3465}" srcId="{64F98948-3320-4B7F-80FB-AB1137B5078B}" destId="{64DC13EF-9BF4-413F-8674-3459DDAEB8C3}" srcOrd="3" destOrd="0" parTransId="{51604E7C-14D4-48F1-89AD-1DE52447CF58}" sibTransId="{209BEBA8-8B71-4408-A4DC-F86E3A25BC9E}"/>
    <dgm:cxn modelId="{4A8FC26E-95A8-4C14-B91F-7A489E9B9079}" type="presOf" srcId="{18935234-F39B-4F64-9D3E-ECC198090598}" destId="{5DEE9D32-C962-414F-8371-D3F310F6B736}" srcOrd="0" destOrd="0" presId="urn:microsoft.com/office/officeart/2005/8/layout/venn3"/>
    <dgm:cxn modelId="{8C89193E-F1E3-47AB-8433-B350BB58C75E}" type="presParOf" srcId="{52BAA77B-C6FA-CB4B-838B-9FFE5D282065}" destId="{9C40E17B-9450-7742-BC2D-E5219F2ECB22}" srcOrd="0" destOrd="0" presId="urn:microsoft.com/office/officeart/2005/8/layout/venn3"/>
    <dgm:cxn modelId="{44A230AB-7A27-42D8-8AE1-D4B869192BB5}" type="presParOf" srcId="{52BAA77B-C6FA-CB4B-838B-9FFE5D282065}" destId="{03B16FE9-38F5-3147-92DC-ED3738B175A5}" srcOrd="1" destOrd="0" presId="urn:microsoft.com/office/officeart/2005/8/layout/venn3"/>
    <dgm:cxn modelId="{E995DC9F-B272-42A0-9DE4-ACDD50F3A086}" type="presParOf" srcId="{52BAA77B-C6FA-CB4B-838B-9FFE5D282065}" destId="{5DEE9D32-C962-414F-8371-D3F310F6B736}" srcOrd="2" destOrd="0" presId="urn:microsoft.com/office/officeart/2005/8/layout/venn3"/>
    <dgm:cxn modelId="{32ED239C-BDA2-479B-8757-0197D46AFB0C}" type="presParOf" srcId="{52BAA77B-C6FA-CB4B-838B-9FFE5D282065}" destId="{3C4D2E5F-A3EE-D142-8612-E5DC0C39BBA4}" srcOrd="3" destOrd="0" presId="urn:microsoft.com/office/officeart/2005/8/layout/venn3"/>
    <dgm:cxn modelId="{0E2F41C3-2760-4900-8FAD-E85270AC8FB5}" type="presParOf" srcId="{52BAA77B-C6FA-CB4B-838B-9FFE5D282065}" destId="{C4F8DD03-4ECC-6140-8263-FBA3F82A527A}" srcOrd="4" destOrd="0" presId="urn:microsoft.com/office/officeart/2005/8/layout/venn3"/>
    <dgm:cxn modelId="{B56AAD7A-32FE-48A8-BD29-13EAC061619B}" type="presParOf" srcId="{52BAA77B-C6FA-CB4B-838B-9FFE5D282065}" destId="{B9AC69F0-2005-415E-A5AE-CAA50629C5EA}" srcOrd="5" destOrd="0" presId="urn:microsoft.com/office/officeart/2005/8/layout/venn3"/>
    <dgm:cxn modelId="{F5862B9A-8EDE-42E8-8FF5-F2752D6B6D70}" type="presParOf" srcId="{52BAA77B-C6FA-CB4B-838B-9FFE5D282065}" destId="{A710E179-4EAC-430B-A2A0-5AB8D0197A3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hProcess11" loCatId="icon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156EA317-F1FD-47D7-9D8B-4CF1D1F376B2}">
      <dgm:prSet phldr="0" custT="1"/>
      <dgm:spPr/>
      <dgm:t>
        <a:bodyPr/>
        <a:lstStyle/>
        <a:p>
          <a:pPr rtl="0"/>
          <a:r>
            <a:rPr lang="en-US" sz="1200" b="0" dirty="0" smtClean="0">
              <a:effectLst/>
              <a:latin typeface="Aharoni"/>
              <a:cs typeface="Arial"/>
            </a:rPr>
            <a:t>STRATEGY: </a:t>
          </a:r>
          <a:r>
            <a:rPr lang="en-US" sz="1200" b="0" dirty="0">
              <a:effectLst/>
              <a:latin typeface="Aharoni"/>
              <a:cs typeface="Arial"/>
            </a:rPr>
            <a:t> </a:t>
          </a:r>
          <a:endParaRPr lang="en-US" sz="1200" b="0" i="0" u="none" strike="noStrike" cap="none" baseline="0" noProof="0" dirty="0">
            <a:solidFill>
              <a:srgbClr val="010000"/>
            </a:solidFill>
            <a:effectLst/>
            <a:latin typeface="Aharoni"/>
            <a:cs typeface="Arial"/>
          </a:endParaRPr>
        </a:p>
      </dgm:t>
    </dgm:pt>
    <dgm:pt modelId="{44AE77BE-7FE6-47EC-9806-CE1C669633DF}" type="parTrans" cxnId="{2E907FAE-3C51-4D90-9374-48C0289AF7C6}">
      <dgm:prSet/>
      <dgm:spPr/>
      <dgm:t>
        <a:bodyPr/>
        <a:lstStyle/>
        <a:p>
          <a:endParaRPr lang="en-US"/>
        </a:p>
      </dgm:t>
    </dgm:pt>
    <dgm:pt modelId="{2A50FD0C-BB78-43E2-8612-6D3244A1AB18}" type="sibTrans" cxnId="{2E907FAE-3C51-4D90-9374-48C0289AF7C6}">
      <dgm:prSet/>
      <dgm:spPr/>
      <dgm:t>
        <a:bodyPr/>
        <a:lstStyle/>
        <a:p>
          <a:endParaRPr lang="en-US"/>
        </a:p>
      </dgm:t>
    </dgm:pt>
    <dgm:pt modelId="{D4722B0A-FEF7-454D-BB0B-D36E2C6F669C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haroni"/>
            </a:rPr>
            <a:t>ANALYSIS AND </a:t>
          </a:r>
          <a:r>
            <a:rPr lang="en-US" sz="1200" b="0" dirty="0" smtClean="0">
              <a:effectLst/>
              <a:latin typeface="Aharoni"/>
              <a:cs typeface="Aharoni"/>
            </a:rPr>
            <a:t>PLANNING:</a:t>
          </a:r>
          <a:endParaRPr lang="en-US" sz="1200" b="0" dirty="0">
            <a:effectLst/>
            <a:latin typeface="Aharoni"/>
            <a:cs typeface="Aharoni"/>
          </a:endParaRPr>
        </a:p>
      </dgm:t>
    </dgm:pt>
    <dgm:pt modelId="{BF1471E5-ABA6-43A6-8BF1-8FB4255EDB75}" type="parTrans" cxnId="{F546AFDA-4C62-456C-A31E-60E1AB1EF91A}">
      <dgm:prSet/>
      <dgm:spPr/>
      <dgm:t>
        <a:bodyPr/>
        <a:lstStyle/>
        <a:p>
          <a:endParaRPr lang="en-US"/>
        </a:p>
      </dgm:t>
    </dgm:pt>
    <dgm:pt modelId="{B4CEB944-C1F6-4D0B-9654-472B6C6D96EF}" type="sibTrans" cxnId="{F546AFDA-4C62-456C-A31E-60E1AB1EF91A}">
      <dgm:prSet/>
      <dgm:spPr/>
      <dgm:t>
        <a:bodyPr/>
        <a:lstStyle/>
        <a:p>
          <a:endParaRPr lang="en-US"/>
        </a:p>
      </dgm:t>
    </dgm:pt>
    <dgm:pt modelId="{DA14CEEA-6D0C-4B84-B005-A9BEFD4FE7CD}">
      <dgm:prSet phldr="0" custT="1"/>
      <dgm:spPr/>
      <dgm:t>
        <a:bodyPr/>
        <a:lstStyle/>
        <a:p>
          <a:pPr rtl="0"/>
          <a:r>
            <a:rPr lang="en-US" sz="1200" b="0" dirty="0" smtClean="0">
              <a:effectLst/>
              <a:latin typeface="Aharoni"/>
              <a:cs typeface="Aharoni"/>
            </a:rPr>
            <a:t>DESIGNING:</a:t>
          </a:r>
          <a:endParaRPr lang="en-US" sz="1200" b="0" dirty="0">
            <a:effectLst/>
            <a:latin typeface="Aharoni"/>
            <a:cs typeface="Aharoni"/>
          </a:endParaRPr>
        </a:p>
      </dgm:t>
    </dgm:pt>
    <dgm:pt modelId="{A700B887-A531-4115-8CEB-900B4BED9AF3}" type="parTrans" cxnId="{CE4BAFDA-1387-4D91-AF9A-2ADAC945BBEE}">
      <dgm:prSet/>
      <dgm:spPr/>
      <dgm:t>
        <a:bodyPr/>
        <a:lstStyle/>
        <a:p>
          <a:endParaRPr lang="en-US"/>
        </a:p>
      </dgm:t>
    </dgm:pt>
    <dgm:pt modelId="{B670A710-1EF7-4F00-886E-AB8DAE5979A4}" type="sibTrans" cxnId="{CE4BAFDA-1387-4D91-AF9A-2ADAC945BBEE}">
      <dgm:prSet/>
      <dgm:spPr/>
      <dgm:t>
        <a:bodyPr/>
        <a:lstStyle/>
        <a:p>
          <a:endParaRPr lang="en-US"/>
        </a:p>
      </dgm:t>
    </dgm:pt>
    <dgm:pt modelId="{C7814D2A-8DFD-428D-B2AC-659B71AAEF14}">
      <dgm:prSet phldr="0" custT="1"/>
      <dgm:spPr/>
      <dgm:t>
        <a:bodyPr/>
        <a:lstStyle/>
        <a:p>
          <a:pPr rtl="0"/>
          <a:r>
            <a:rPr lang="en-US" sz="1200" b="0" dirty="0" smtClean="0">
              <a:effectLst/>
              <a:latin typeface="Aharoni"/>
              <a:cs typeface="Aharoni"/>
            </a:rPr>
            <a:t>DEVELOPMENT:</a:t>
          </a:r>
          <a:endParaRPr lang="en-US" sz="1200" b="0" dirty="0">
            <a:effectLst/>
            <a:latin typeface="Aharoni"/>
            <a:cs typeface="Aharoni"/>
          </a:endParaRPr>
        </a:p>
      </dgm:t>
    </dgm:pt>
    <dgm:pt modelId="{DE056F32-E93F-4328-A72B-F80B38DFFD8F}" type="parTrans" cxnId="{76AE09C6-C8F4-47BE-B9BC-13EDE083BA81}">
      <dgm:prSet/>
      <dgm:spPr/>
      <dgm:t>
        <a:bodyPr/>
        <a:lstStyle/>
        <a:p>
          <a:endParaRPr lang="en-US"/>
        </a:p>
      </dgm:t>
    </dgm:pt>
    <dgm:pt modelId="{6E9D2B9F-F093-45DD-96AD-E6BF25B62D02}" type="sibTrans" cxnId="{76AE09C6-C8F4-47BE-B9BC-13EDE083BA81}">
      <dgm:prSet/>
      <dgm:spPr/>
      <dgm:t>
        <a:bodyPr/>
        <a:lstStyle/>
        <a:p>
          <a:endParaRPr lang="en-US"/>
        </a:p>
      </dgm:t>
    </dgm:pt>
    <dgm:pt modelId="{559EE06E-6D94-4AF7-B58A-1120DD8DFD28}">
      <dgm:prSet phldr="0" custT="1"/>
      <dgm:spPr/>
      <dgm:t>
        <a:bodyPr/>
        <a:lstStyle/>
        <a:p>
          <a:pPr rtl="0"/>
          <a:r>
            <a:rPr lang="en-US" sz="1200" b="0" dirty="0" smtClean="0">
              <a:effectLst/>
              <a:latin typeface="Aharoni"/>
              <a:cs typeface="Aharoni"/>
            </a:rPr>
            <a:t>TESTING: </a:t>
          </a:r>
          <a:endParaRPr lang="en-US" sz="1200" b="0" dirty="0">
            <a:effectLst/>
            <a:latin typeface="Aharoni"/>
            <a:cs typeface="Aharoni"/>
          </a:endParaRPr>
        </a:p>
      </dgm:t>
    </dgm:pt>
    <dgm:pt modelId="{BE79C23F-ED29-4FAF-8E46-CAE46CAF7D6E}" type="parTrans" cxnId="{27AB81D4-1908-48D6-9721-C3AF648B0ADA}">
      <dgm:prSet/>
      <dgm:spPr/>
      <dgm:t>
        <a:bodyPr/>
        <a:lstStyle/>
        <a:p>
          <a:endParaRPr lang="en-US"/>
        </a:p>
      </dgm:t>
    </dgm:pt>
    <dgm:pt modelId="{192D69BE-C5E8-4913-8FEC-4D3A5C6EAEEE}" type="sibTrans" cxnId="{27AB81D4-1908-48D6-9721-C3AF648B0ADA}">
      <dgm:prSet/>
      <dgm:spPr/>
      <dgm:t>
        <a:bodyPr/>
        <a:lstStyle/>
        <a:p>
          <a:endParaRPr lang="en-US"/>
        </a:p>
      </dgm:t>
    </dgm:pt>
    <dgm:pt modelId="{19B2F8DB-E1F9-4CEC-8020-60D454291138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rial"/>
            </a:rPr>
            <a:t>Defining strategic goal, understanding the problem statement.</a:t>
          </a:r>
        </a:p>
      </dgm:t>
    </dgm:pt>
    <dgm:pt modelId="{023C86F2-4246-430E-AF74-620B9976736A}" type="parTrans" cxnId="{08492151-FB0C-45B1-B585-8F5AC25B3C92}">
      <dgm:prSet/>
      <dgm:spPr/>
      <dgm:t>
        <a:bodyPr/>
        <a:lstStyle/>
        <a:p>
          <a:endParaRPr lang="en-US"/>
        </a:p>
      </dgm:t>
    </dgm:pt>
    <dgm:pt modelId="{5B5FD55A-5369-423B-B734-5A2BA9854FD7}" type="sibTrans" cxnId="{08492151-FB0C-45B1-B585-8F5AC25B3C92}">
      <dgm:prSet/>
      <dgm:spPr/>
      <dgm:t>
        <a:bodyPr/>
        <a:lstStyle/>
        <a:p>
          <a:endParaRPr lang="en-US"/>
        </a:p>
      </dgm:t>
    </dgm:pt>
    <dgm:pt modelId="{9DE4E273-5495-4483-9AFF-4BE766085421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haroni"/>
            </a:rPr>
            <a:t>Identify requirements, define team structure and prepare roadmap.</a:t>
          </a:r>
        </a:p>
      </dgm:t>
    </dgm:pt>
    <dgm:pt modelId="{1FFE3BF5-0C1B-4F4D-84D2-AB44714C3677}" type="parTrans" cxnId="{4AD8B508-540B-4595-8258-BC03D02AA4AC}">
      <dgm:prSet/>
      <dgm:spPr/>
      <dgm:t>
        <a:bodyPr/>
        <a:lstStyle/>
        <a:p>
          <a:endParaRPr lang="en-US"/>
        </a:p>
      </dgm:t>
    </dgm:pt>
    <dgm:pt modelId="{D9472EC5-3E1A-4110-A0A3-4BC377D576AA}" type="sibTrans" cxnId="{4AD8B508-540B-4595-8258-BC03D02AA4AC}">
      <dgm:prSet/>
      <dgm:spPr/>
      <dgm:t>
        <a:bodyPr/>
        <a:lstStyle/>
        <a:p>
          <a:endParaRPr lang="en-US"/>
        </a:p>
      </dgm:t>
    </dgm:pt>
    <dgm:pt modelId="{B89BE914-62A6-44E1-B1D5-6434F6835834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haroni"/>
            </a:rPr>
            <a:t>UI/UX Design, Database design, Layered Architecture design, Controller design. </a:t>
          </a:r>
          <a:endParaRPr lang="en-US" sz="1200" dirty="0">
            <a:latin typeface="Aharoni"/>
            <a:cs typeface="Aharoni"/>
          </a:endParaRPr>
        </a:p>
      </dgm:t>
    </dgm:pt>
    <dgm:pt modelId="{5968699B-B299-4FD1-B05C-99B4295A672B}" type="parTrans" cxnId="{ADEDDE00-4264-40CB-B9A8-A2E45DD5C8CF}">
      <dgm:prSet/>
      <dgm:spPr/>
      <dgm:t>
        <a:bodyPr/>
        <a:lstStyle/>
        <a:p>
          <a:endParaRPr lang="en-US"/>
        </a:p>
      </dgm:t>
    </dgm:pt>
    <dgm:pt modelId="{D7744F92-6ACF-4E7F-A585-310BC062E3E4}" type="sibTrans" cxnId="{ADEDDE00-4264-40CB-B9A8-A2E45DD5C8CF}">
      <dgm:prSet/>
      <dgm:spPr/>
      <dgm:t>
        <a:bodyPr/>
        <a:lstStyle/>
        <a:p>
          <a:endParaRPr lang="en-US"/>
        </a:p>
      </dgm:t>
    </dgm:pt>
    <dgm:pt modelId="{97E5A9E2-C632-411B-B516-6785A42E7B0F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haroni"/>
            </a:rPr>
            <a:t>Developed backend, frontend using AGILE Development process.</a:t>
          </a:r>
        </a:p>
      </dgm:t>
    </dgm:pt>
    <dgm:pt modelId="{08B8E73B-E592-4FF5-AEAF-62E1C2F3A795}" type="parTrans" cxnId="{55FC6B8C-1396-4D16-AA77-EFF52FDC2665}">
      <dgm:prSet/>
      <dgm:spPr/>
      <dgm:t>
        <a:bodyPr/>
        <a:lstStyle/>
        <a:p>
          <a:endParaRPr lang="en-US"/>
        </a:p>
      </dgm:t>
    </dgm:pt>
    <dgm:pt modelId="{03BC6798-0BE7-456F-AA8B-4D199137CF07}" type="sibTrans" cxnId="{55FC6B8C-1396-4D16-AA77-EFF52FDC2665}">
      <dgm:prSet/>
      <dgm:spPr/>
      <dgm:t>
        <a:bodyPr/>
        <a:lstStyle/>
        <a:p>
          <a:endParaRPr lang="en-US"/>
        </a:p>
      </dgm:t>
    </dgm:pt>
    <dgm:pt modelId="{F1D5C5DE-F2CF-4F35-B88F-E2908A592FB5}">
      <dgm:prSet phldr="0" custT="1"/>
      <dgm:spPr/>
      <dgm:t>
        <a:bodyPr/>
        <a:lstStyle/>
        <a:p>
          <a:pPr rtl="0"/>
          <a:r>
            <a:rPr lang="en-US" sz="1200" b="0" dirty="0">
              <a:effectLst/>
              <a:latin typeface="Aharoni"/>
              <a:cs typeface="Aharoni"/>
            </a:rPr>
            <a:t>Validate website's quality thoroughly with a series of testing criteria. </a:t>
          </a:r>
          <a:endParaRPr lang="en-US" sz="1200" dirty="0">
            <a:latin typeface="Aharoni"/>
            <a:cs typeface="Aharoni"/>
          </a:endParaRPr>
        </a:p>
      </dgm:t>
    </dgm:pt>
    <dgm:pt modelId="{9E937200-BE86-452E-B153-6FEC1FA3479C}" type="parTrans" cxnId="{8E130860-0842-4403-80BD-A8C138E01B98}">
      <dgm:prSet/>
      <dgm:spPr/>
      <dgm:t>
        <a:bodyPr/>
        <a:lstStyle/>
        <a:p>
          <a:endParaRPr lang="en-US"/>
        </a:p>
      </dgm:t>
    </dgm:pt>
    <dgm:pt modelId="{8240A977-EF2A-4606-9C9A-283FC60AB8E4}" type="sibTrans" cxnId="{8E130860-0842-4403-80BD-A8C138E01B98}">
      <dgm:prSet/>
      <dgm:spPr/>
      <dgm:t>
        <a:bodyPr/>
        <a:lstStyle/>
        <a:p>
          <a:endParaRPr lang="en-US"/>
        </a:p>
      </dgm:t>
    </dgm:pt>
    <dgm:pt modelId="{979E43FF-12CB-ED49-8959-325E1A9E21E8}" type="pres">
      <dgm:prSet presAssocID="{55C0B14E-AEA6-48D3-A387-ED4A3A3BF8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54F309-1559-6442-8699-F936A65F97CA}" type="pres">
      <dgm:prSet presAssocID="{55C0B14E-AEA6-48D3-A387-ED4A3A3BF840}" presName="arrow" presStyleLbl="bgShp" presStyleIdx="0" presStyleCnt="1" custScaleY="45311"/>
      <dgm:spPr>
        <a:solidFill>
          <a:schemeClr val="bg1">
            <a:lumMod val="95000"/>
          </a:schemeClr>
        </a:solidFill>
      </dgm:spPr>
    </dgm:pt>
    <dgm:pt modelId="{312902CF-7F5D-0B49-B3FE-568A87BF4EE4}" type="pres">
      <dgm:prSet presAssocID="{55C0B14E-AEA6-48D3-A387-ED4A3A3BF840}" presName="points" presStyleCnt="0"/>
      <dgm:spPr/>
    </dgm:pt>
    <dgm:pt modelId="{15C6AE64-C2DC-489E-BC44-795D00A5F1DB}" type="pres">
      <dgm:prSet presAssocID="{156EA317-F1FD-47D7-9D8B-4CF1D1F376B2}" presName="compositeA" presStyleCnt="0"/>
      <dgm:spPr/>
    </dgm:pt>
    <dgm:pt modelId="{00A3B775-B41B-43E5-B4F4-97E85AF321C1}" type="pres">
      <dgm:prSet presAssocID="{156EA317-F1FD-47D7-9D8B-4CF1D1F376B2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F4ED-6104-42A2-A8BC-4D56C473AB36}" type="pres">
      <dgm:prSet presAssocID="{156EA317-F1FD-47D7-9D8B-4CF1D1F376B2}" presName="circleA" presStyleLbl="node1" presStyleIdx="0" presStyleCnt="5"/>
      <dgm:spPr/>
    </dgm:pt>
    <dgm:pt modelId="{A610A47C-8FB1-4957-B845-47957B7932CF}" type="pres">
      <dgm:prSet presAssocID="{156EA317-F1FD-47D7-9D8B-4CF1D1F376B2}" presName="spaceA" presStyleCnt="0"/>
      <dgm:spPr/>
    </dgm:pt>
    <dgm:pt modelId="{3ED9ABDB-E040-4691-86A7-ABB21250A948}" type="pres">
      <dgm:prSet presAssocID="{2A50FD0C-BB78-43E2-8612-6D3244A1AB18}" presName="space" presStyleCnt="0"/>
      <dgm:spPr/>
    </dgm:pt>
    <dgm:pt modelId="{56510155-6AEA-425C-ACDD-7BDD96DC0741}" type="pres">
      <dgm:prSet presAssocID="{D4722B0A-FEF7-454D-BB0B-D36E2C6F669C}" presName="compositeB" presStyleCnt="0"/>
      <dgm:spPr/>
    </dgm:pt>
    <dgm:pt modelId="{D6CCB61E-97BA-4B40-998C-B189C778CDEF}" type="pres">
      <dgm:prSet presAssocID="{D4722B0A-FEF7-454D-BB0B-D36E2C6F669C}" presName="textB" presStyleLbl="revTx" presStyleIdx="1" presStyleCnt="5" custScaleX="12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B1F5C-38F9-4B43-B3B2-2A965D493541}" type="pres">
      <dgm:prSet presAssocID="{D4722B0A-FEF7-454D-BB0B-D36E2C6F669C}" presName="circleB" presStyleLbl="node1" presStyleIdx="1" presStyleCnt="5"/>
      <dgm:spPr/>
    </dgm:pt>
    <dgm:pt modelId="{62942FDD-0842-49F3-9BD0-3B4075A11624}" type="pres">
      <dgm:prSet presAssocID="{D4722B0A-FEF7-454D-BB0B-D36E2C6F669C}" presName="spaceB" presStyleCnt="0"/>
      <dgm:spPr/>
    </dgm:pt>
    <dgm:pt modelId="{E90E7A64-839F-4779-9081-77ED2556BDB9}" type="pres">
      <dgm:prSet presAssocID="{B4CEB944-C1F6-4D0B-9654-472B6C6D96EF}" presName="space" presStyleCnt="0"/>
      <dgm:spPr/>
    </dgm:pt>
    <dgm:pt modelId="{2766015B-361F-4D90-9A3D-F998F6D1AB90}" type="pres">
      <dgm:prSet presAssocID="{DA14CEEA-6D0C-4B84-B005-A9BEFD4FE7CD}" presName="compositeA" presStyleCnt="0"/>
      <dgm:spPr/>
    </dgm:pt>
    <dgm:pt modelId="{CDC34896-9C38-4C0B-AA24-ABDB4E1D410A}" type="pres">
      <dgm:prSet presAssocID="{DA14CEEA-6D0C-4B84-B005-A9BEFD4FE7CD}" presName="textA" presStyleLbl="revTx" presStyleIdx="2" presStyleCnt="5" custScaleX="12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846AC-0B50-4885-963E-DE58404F159E}" type="pres">
      <dgm:prSet presAssocID="{DA14CEEA-6D0C-4B84-B005-A9BEFD4FE7CD}" presName="circleA" presStyleLbl="node1" presStyleIdx="2" presStyleCnt="5"/>
      <dgm:spPr/>
    </dgm:pt>
    <dgm:pt modelId="{5FE49BF8-1A9E-4A54-BF62-B3BE0C3E6AFC}" type="pres">
      <dgm:prSet presAssocID="{DA14CEEA-6D0C-4B84-B005-A9BEFD4FE7CD}" presName="spaceA" presStyleCnt="0"/>
      <dgm:spPr/>
    </dgm:pt>
    <dgm:pt modelId="{0A8E2D2D-46D3-4617-9C67-1A7B75EE2216}" type="pres">
      <dgm:prSet presAssocID="{B670A710-1EF7-4F00-886E-AB8DAE5979A4}" presName="space" presStyleCnt="0"/>
      <dgm:spPr/>
    </dgm:pt>
    <dgm:pt modelId="{E66EA9FE-84E6-4C81-9745-91604E5C7112}" type="pres">
      <dgm:prSet presAssocID="{C7814D2A-8DFD-428D-B2AC-659B71AAEF14}" presName="compositeB" presStyleCnt="0"/>
      <dgm:spPr/>
    </dgm:pt>
    <dgm:pt modelId="{467033E4-5BD6-49F8-8CAF-3F40B0BBEC09}" type="pres">
      <dgm:prSet presAssocID="{C7814D2A-8DFD-428D-B2AC-659B71AAEF14}" presName="textB" presStyleLbl="revTx" presStyleIdx="3" presStyleCnt="5" custScaleX="133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DD4D-7573-4C1E-BBC6-FEE8A71652A7}" type="pres">
      <dgm:prSet presAssocID="{C7814D2A-8DFD-428D-B2AC-659B71AAEF14}" presName="circleB" presStyleLbl="node1" presStyleIdx="3" presStyleCnt="5"/>
      <dgm:spPr/>
    </dgm:pt>
    <dgm:pt modelId="{69F0405A-F657-4BB6-8FED-892806A39E11}" type="pres">
      <dgm:prSet presAssocID="{C7814D2A-8DFD-428D-B2AC-659B71AAEF14}" presName="spaceB" presStyleCnt="0"/>
      <dgm:spPr/>
    </dgm:pt>
    <dgm:pt modelId="{D507DDD8-2C8C-4326-A2A5-B3AC6FC060B1}" type="pres">
      <dgm:prSet presAssocID="{6E9D2B9F-F093-45DD-96AD-E6BF25B62D02}" presName="space" presStyleCnt="0"/>
      <dgm:spPr/>
    </dgm:pt>
    <dgm:pt modelId="{D2B01213-D138-4E31-83D8-0F0A61BF154B}" type="pres">
      <dgm:prSet presAssocID="{559EE06E-6D94-4AF7-B58A-1120DD8DFD28}" presName="compositeA" presStyleCnt="0"/>
      <dgm:spPr/>
    </dgm:pt>
    <dgm:pt modelId="{B346786F-C22D-4692-BA1B-88003810343F}" type="pres">
      <dgm:prSet presAssocID="{559EE06E-6D94-4AF7-B58A-1120DD8DFD28}" presName="textA" presStyleLbl="revTx" presStyleIdx="4" presStyleCnt="5" custScaleX="118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69D5F-341F-479E-8DA6-CF886A95BA53}" type="pres">
      <dgm:prSet presAssocID="{559EE06E-6D94-4AF7-B58A-1120DD8DFD28}" presName="circleA" presStyleLbl="node1" presStyleIdx="4" presStyleCnt="5"/>
      <dgm:spPr/>
    </dgm:pt>
    <dgm:pt modelId="{9CA62478-24FC-4483-B0AC-3BD7D1883160}" type="pres">
      <dgm:prSet presAssocID="{559EE06E-6D94-4AF7-B58A-1120DD8DFD28}" presName="spaceA" presStyleCnt="0"/>
      <dgm:spPr/>
    </dgm:pt>
  </dgm:ptLst>
  <dgm:cxnLst>
    <dgm:cxn modelId="{76AE09C6-C8F4-47BE-B9BC-13EDE083BA81}" srcId="{55C0B14E-AEA6-48D3-A387-ED4A3A3BF840}" destId="{C7814D2A-8DFD-428D-B2AC-659B71AAEF14}" srcOrd="3" destOrd="0" parTransId="{DE056F32-E93F-4328-A72B-F80B38DFFD8F}" sibTransId="{6E9D2B9F-F093-45DD-96AD-E6BF25B62D02}"/>
    <dgm:cxn modelId="{C7511EDF-5F4F-494B-BB41-AEC7FCB71930}" type="presOf" srcId="{19B2F8DB-E1F9-4CEC-8020-60D454291138}" destId="{00A3B775-B41B-43E5-B4F4-97E85AF321C1}" srcOrd="0" destOrd="1" presId="urn:microsoft.com/office/officeart/2005/8/layout/hProcess11"/>
    <dgm:cxn modelId="{0B50D02E-5D7C-4E0A-A877-9A7C453FA434}" type="presOf" srcId="{156EA317-F1FD-47D7-9D8B-4CF1D1F376B2}" destId="{00A3B775-B41B-43E5-B4F4-97E85AF321C1}" srcOrd="0" destOrd="0" presId="urn:microsoft.com/office/officeart/2005/8/layout/hProcess11"/>
    <dgm:cxn modelId="{A1E7B372-53AE-4B39-9539-5FC73E7A37DD}" type="presOf" srcId="{D4722B0A-FEF7-454D-BB0B-D36E2C6F669C}" destId="{D6CCB61E-97BA-4B40-998C-B189C778CDEF}" srcOrd="0" destOrd="0" presId="urn:microsoft.com/office/officeart/2005/8/layout/hProcess11"/>
    <dgm:cxn modelId="{08492151-FB0C-45B1-B585-8F5AC25B3C92}" srcId="{156EA317-F1FD-47D7-9D8B-4CF1D1F376B2}" destId="{19B2F8DB-E1F9-4CEC-8020-60D454291138}" srcOrd="0" destOrd="0" parTransId="{023C86F2-4246-430E-AF74-620B9976736A}" sibTransId="{5B5FD55A-5369-423B-B734-5A2BA9854FD7}"/>
    <dgm:cxn modelId="{244CEDFD-4CCF-4E57-B30A-BA4C4EF97A3D}" type="presOf" srcId="{55C0B14E-AEA6-48D3-A387-ED4A3A3BF840}" destId="{979E43FF-12CB-ED49-8959-325E1A9E21E8}" srcOrd="0" destOrd="0" presId="urn:microsoft.com/office/officeart/2005/8/layout/hProcess11"/>
    <dgm:cxn modelId="{8E130860-0842-4403-80BD-A8C138E01B98}" srcId="{559EE06E-6D94-4AF7-B58A-1120DD8DFD28}" destId="{F1D5C5DE-F2CF-4F35-B88F-E2908A592FB5}" srcOrd="0" destOrd="0" parTransId="{9E937200-BE86-452E-B153-6FEC1FA3479C}" sibTransId="{8240A977-EF2A-4606-9C9A-283FC60AB8E4}"/>
    <dgm:cxn modelId="{30C1AA33-BF6A-45EC-A3D2-358A571B1E4C}" type="presOf" srcId="{C7814D2A-8DFD-428D-B2AC-659B71AAEF14}" destId="{467033E4-5BD6-49F8-8CAF-3F40B0BBEC09}" srcOrd="0" destOrd="0" presId="urn:microsoft.com/office/officeart/2005/8/layout/hProcess11"/>
    <dgm:cxn modelId="{86C3F09B-7CE6-4F40-A8E3-534F0037470D}" type="presOf" srcId="{9DE4E273-5495-4483-9AFF-4BE766085421}" destId="{D6CCB61E-97BA-4B40-998C-B189C778CDEF}" srcOrd="0" destOrd="1" presId="urn:microsoft.com/office/officeart/2005/8/layout/hProcess11"/>
    <dgm:cxn modelId="{55FC6B8C-1396-4D16-AA77-EFF52FDC2665}" srcId="{C7814D2A-8DFD-428D-B2AC-659B71AAEF14}" destId="{97E5A9E2-C632-411B-B516-6785A42E7B0F}" srcOrd="0" destOrd="0" parTransId="{08B8E73B-E592-4FF5-AEAF-62E1C2F3A795}" sibTransId="{03BC6798-0BE7-456F-AA8B-4D199137CF07}"/>
    <dgm:cxn modelId="{2E907FAE-3C51-4D90-9374-48C0289AF7C6}" srcId="{55C0B14E-AEA6-48D3-A387-ED4A3A3BF840}" destId="{156EA317-F1FD-47D7-9D8B-4CF1D1F376B2}" srcOrd="0" destOrd="0" parTransId="{44AE77BE-7FE6-47EC-9806-CE1C669633DF}" sibTransId="{2A50FD0C-BB78-43E2-8612-6D3244A1AB18}"/>
    <dgm:cxn modelId="{7993C9F0-415A-4114-A3BF-680B9C0E265C}" type="presOf" srcId="{559EE06E-6D94-4AF7-B58A-1120DD8DFD28}" destId="{B346786F-C22D-4692-BA1B-88003810343F}" srcOrd="0" destOrd="0" presId="urn:microsoft.com/office/officeart/2005/8/layout/hProcess11"/>
    <dgm:cxn modelId="{ADEDDE00-4264-40CB-B9A8-A2E45DD5C8CF}" srcId="{DA14CEEA-6D0C-4B84-B005-A9BEFD4FE7CD}" destId="{B89BE914-62A6-44E1-B1D5-6434F6835834}" srcOrd="0" destOrd="0" parTransId="{5968699B-B299-4FD1-B05C-99B4295A672B}" sibTransId="{D7744F92-6ACF-4E7F-A585-310BC062E3E4}"/>
    <dgm:cxn modelId="{CE4BAFDA-1387-4D91-AF9A-2ADAC945BBEE}" srcId="{55C0B14E-AEA6-48D3-A387-ED4A3A3BF840}" destId="{DA14CEEA-6D0C-4B84-B005-A9BEFD4FE7CD}" srcOrd="2" destOrd="0" parTransId="{A700B887-A531-4115-8CEB-900B4BED9AF3}" sibTransId="{B670A710-1EF7-4F00-886E-AB8DAE5979A4}"/>
    <dgm:cxn modelId="{93FCC637-D80E-44A7-9DFC-2BA0F9E16AAA}" type="presOf" srcId="{B89BE914-62A6-44E1-B1D5-6434F6835834}" destId="{CDC34896-9C38-4C0B-AA24-ABDB4E1D410A}" srcOrd="0" destOrd="1" presId="urn:microsoft.com/office/officeart/2005/8/layout/hProcess11"/>
    <dgm:cxn modelId="{27AB81D4-1908-48D6-9721-C3AF648B0ADA}" srcId="{55C0B14E-AEA6-48D3-A387-ED4A3A3BF840}" destId="{559EE06E-6D94-4AF7-B58A-1120DD8DFD28}" srcOrd="4" destOrd="0" parTransId="{BE79C23F-ED29-4FAF-8E46-CAE46CAF7D6E}" sibTransId="{192D69BE-C5E8-4913-8FEC-4D3A5C6EAEEE}"/>
    <dgm:cxn modelId="{4AD8B508-540B-4595-8258-BC03D02AA4AC}" srcId="{D4722B0A-FEF7-454D-BB0B-D36E2C6F669C}" destId="{9DE4E273-5495-4483-9AFF-4BE766085421}" srcOrd="0" destOrd="0" parTransId="{1FFE3BF5-0C1B-4F4D-84D2-AB44714C3677}" sibTransId="{D9472EC5-3E1A-4110-A0A3-4BC377D576AA}"/>
    <dgm:cxn modelId="{9AAC18FE-4139-46AA-A1B0-7BB8701E0414}" type="presOf" srcId="{DA14CEEA-6D0C-4B84-B005-A9BEFD4FE7CD}" destId="{CDC34896-9C38-4C0B-AA24-ABDB4E1D410A}" srcOrd="0" destOrd="0" presId="urn:microsoft.com/office/officeart/2005/8/layout/hProcess11"/>
    <dgm:cxn modelId="{FE0A28E4-3019-4EFF-8B46-3D26B40D5065}" type="presOf" srcId="{F1D5C5DE-F2CF-4F35-B88F-E2908A592FB5}" destId="{B346786F-C22D-4692-BA1B-88003810343F}" srcOrd="0" destOrd="1" presId="urn:microsoft.com/office/officeart/2005/8/layout/hProcess11"/>
    <dgm:cxn modelId="{F546AFDA-4C62-456C-A31E-60E1AB1EF91A}" srcId="{55C0B14E-AEA6-48D3-A387-ED4A3A3BF840}" destId="{D4722B0A-FEF7-454D-BB0B-D36E2C6F669C}" srcOrd="1" destOrd="0" parTransId="{BF1471E5-ABA6-43A6-8BF1-8FB4255EDB75}" sibTransId="{B4CEB944-C1F6-4D0B-9654-472B6C6D96EF}"/>
    <dgm:cxn modelId="{C02DFD0D-5809-4D08-A9AC-C39AFE8A0673}" type="presOf" srcId="{97E5A9E2-C632-411B-B516-6785A42E7B0F}" destId="{467033E4-5BD6-49F8-8CAF-3F40B0BBEC09}" srcOrd="0" destOrd="1" presId="urn:microsoft.com/office/officeart/2005/8/layout/hProcess11"/>
    <dgm:cxn modelId="{5B7C8561-1A34-47A7-B19E-AF33668A5A49}" type="presParOf" srcId="{979E43FF-12CB-ED49-8959-325E1A9E21E8}" destId="{3754F309-1559-6442-8699-F936A65F97CA}" srcOrd="0" destOrd="0" presId="urn:microsoft.com/office/officeart/2005/8/layout/hProcess11"/>
    <dgm:cxn modelId="{24A7C19C-A9D8-453D-8176-C68D2C7A5B51}" type="presParOf" srcId="{979E43FF-12CB-ED49-8959-325E1A9E21E8}" destId="{312902CF-7F5D-0B49-B3FE-568A87BF4EE4}" srcOrd="1" destOrd="0" presId="urn:microsoft.com/office/officeart/2005/8/layout/hProcess11"/>
    <dgm:cxn modelId="{F04A3081-7A4B-498C-89B2-3E9172426774}" type="presParOf" srcId="{312902CF-7F5D-0B49-B3FE-568A87BF4EE4}" destId="{15C6AE64-C2DC-489E-BC44-795D00A5F1DB}" srcOrd="0" destOrd="0" presId="urn:microsoft.com/office/officeart/2005/8/layout/hProcess11"/>
    <dgm:cxn modelId="{427E55BC-9BC0-4E16-9E8A-27C84B3A26DE}" type="presParOf" srcId="{15C6AE64-C2DC-489E-BC44-795D00A5F1DB}" destId="{00A3B775-B41B-43E5-B4F4-97E85AF321C1}" srcOrd="0" destOrd="0" presId="urn:microsoft.com/office/officeart/2005/8/layout/hProcess11"/>
    <dgm:cxn modelId="{320D6EC8-5DA2-4B28-99BF-8BCC669A81F9}" type="presParOf" srcId="{15C6AE64-C2DC-489E-BC44-795D00A5F1DB}" destId="{AFD6F4ED-6104-42A2-A8BC-4D56C473AB36}" srcOrd="1" destOrd="0" presId="urn:microsoft.com/office/officeart/2005/8/layout/hProcess11"/>
    <dgm:cxn modelId="{6B83417A-281F-4086-A2C4-9ADE5585CD37}" type="presParOf" srcId="{15C6AE64-C2DC-489E-BC44-795D00A5F1DB}" destId="{A610A47C-8FB1-4957-B845-47957B7932CF}" srcOrd="2" destOrd="0" presId="urn:microsoft.com/office/officeart/2005/8/layout/hProcess11"/>
    <dgm:cxn modelId="{7F4A412E-98B9-43B9-AE7A-63138D5CA423}" type="presParOf" srcId="{312902CF-7F5D-0B49-B3FE-568A87BF4EE4}" destId="{3ED9ABDB-E040-4691-86A7-ABB21250A948}" srcOrd="1" destOrd="0" presId="urn:microsoft.com/office/officeart/2005/8/layout/hProcess11"/>
    <dgm:cxn modelId="{A77778A7-38B1-425D-B801-82E44BA0C2A4}" type="presParOf" srcId="{312902CF-7F5D-0B49-B3FE-568A87BF4EE4}" destId="{56510155-6AEA-425C-ACDD-7BDD96DC0741}" srcOrd="2" destOrd="0" presId="urn:microsoft.com/office/officeart/2005/8/layout/hProcess11"/>
    <dgm:cxn modelId="{7084A430-7EDE-4C22-A894-08B1ECAA4FD6}" type="presParOf" srcId="{56510155-6AEA-425C-ACDD-7BDD96DC0741}" destId="{D6CCB61E-97BA-4B40-998C-B189C778CDEF}" srcOrd="0" destOrd="0" presId="urn:microsoft.com/office/officeart/2005/8/layout/hProcess11"/>
    <dgm:cxn modelId="{733B5B7F-B4EA-4C72-87BC-CFF2B3DC2507}" type="presParOf" srcId="{56510155-6AEA-425C-ACDD-7BDD96DC0741}" destId="{1B8B1F5C-38F9-4B43-B3B2-2A965D493541}" srcOrd="1" destOrd="0" presId="urn:microsoft.com/office/officeart/2005/8/layout/hProcess11"/>
    <dgm:cxn modelId="{44E31542-5C2D-49A8-98BB-19D666F511F5}" type="presParOf" srcId="{56510155-6AEA-425C-ACDD-7BDD96DC0741}" destId="{62942FDD-0842-49F3-9BD0-3B4075A11624}" srcOrd="2" destOrd="0" presId="urn:microsoft.com/office/officeart/2005/8/layout/hProcess11"/>
    <dgm:cxn modelId="{A5C671BA-EA76-44EA-B94F-4ABFB7A9CB69}" type="presParOf" srcId="{312902CF-7F5D-0B49-B3FE-568A87BF4EE4}" destId="{E90E7A64-839F-4779-9081-77ED2556BDB9}" srcOrd="3" destOrd="0" presId="urn:microsoft.com/office/officeart/2005/8/layout/hProcess11"/>
    <dgm:cxn modelId="{99956768-1335-418D-98F5-1F18F03A62E4}" type="presParOf" srcId="{312902CF-7F5D-0B49-B3FE-568A87BF4EE4}" destId="{2766015B-361F-4D90-9A3D-F998F6D1AB90}" srcOrd="4" destOrd="0" presId="urn:microsoft.com/office/officeart/2005/8/layout/hProcess11"/>
    <dgm:cxn modelId="{A4D9169A-0AD6-4049-A7EE-07D40DA88FA0}" type="presParOf" srcId="{2766015B-361F-4D90-9A3D-F998F6D1AB90}" destId="{CDC34896-9C38-4C0B-AA24-ABDB4E1D410A}" srcOrd="0" destOrd="0" presId="urn:microsoft.com/office/officeart/2005/8/layout/hProcess11"/>
    <dgm:cxn modelId="{B72430A5-DDD3-4B14-9293-674A2AEBF963}" type="presParOf" srcId="{2766015B-361F-4D90-9A3D-F998F6D1AB90}" destId="{EE5846AC-0B50-4885-963E-DE58404F159E}" srcOrd="1" destOrd="0" presId="urn:microsoft.com/office/officeart/2005/8/layout/hProcess11"/>
    <dgm:cxn modelId="{68DE3E29-8891-4315-B70E-E9DFCFF56097}" type="presParOf" srcId="{2766015B-361F-4D90-9A3D-F998F6D1AB90}" destId="{5FE49BF8-1A9E-4A54-BF62-B3BE0C3E6AFC}" srcOrd="2" destOrd="0" presId="urn:microsoft.com/office/officeart/2005/8/layout/hProcess11"/>
    <dgm:cxn modelId="{96EEB234-E127-4F95-9B78-20C36949F3D8}" type="presParOf" srcId="{312902CF-7F5D-0B49-B3FE-568A87BF4EE4}" destId="{0A8E2D2D-46D3-4617-9C67-1A7B75EE2216}" srcOrd="5" destOrd="0" presId="urn:microsoft.com/office/officeart/2005/8/layout/hProcess11"/>
    <dgm:cxn modelId="{7C1C9077-A63E-419D-B4FB-75CF14E96F2C}" type="presParOf" srcId="{312902CF-7F5D-0B49-B3FE-568A87BF4EE4}" destId="{E66EA9FE-84E6-4C81-9745-91604E5C7112}" srcOrd="6" destOrd="0" presId="urn:microsoft.com/office/officeart/2005/8/layout/hProcess11"/>
    <dgm:cxn modelId="{E9C6B2C7-7B96-4C1E-B15B-062A861E1443}" type="presParOf" srcId="{E66EA9FE-84E6-4C81-9745-91604E5C7112}" destId="{467033E4-5BD6-49F8-8CAF-3F40B0BBEC09}" srcOrd="0" destOrd="0" presId="urn:microsoft.com/office/officeart/2005/8/layout/hProcess11"/>
    <dgm:cxn modelId="{67B5CD3A-3319-4ED0-8B1E-3E8617B5E3DA}" type="presParOf" srcId="{E66EA9FE-84E6-4C81-9745-91604E5C7112}" destId="{583EDD4D-7573-4C1E-BBC6-FEE8A71652A7}" srcOrd="1" destOrd="0" presId="urn:microsoft.com/office/officeart/2005/8/layout/hProcess11"/>
    <dgm:cxn modelId="{516208FA-C178-47B4-AF1D-9E14DD675D84}" type="presParOf" srcId="{E66EA9FE-84E6-4C81-9745-91604E5C7112}" destId="{69F0405A-F657-4BB6-8FED-892806A39E11}" srcOrd="2" destOrd="0" presId="urn:microsoft.com/office/officeart/2005/8/layout/hProcess11"/>
    <dgm:cxn modelId="{B3C72E91-092B-40EF-9D56-C99BE16C1F67}" type="presParOf" srcId="{312902CF-7F5D-0B49-B3FE-568A87BF4EE4}" destId="{D507DDD8-2C8C-4326-A2A5-B3AC6FC060B1}" srcOrd="7" destOrd="0" presId="urn:microsoft.com/office/officeart/2005/8/layout/hProcess11"/>
    <dgm:cxn modelId="{3C29CFCD-16FC-48D4-84B6-543E86FBECCE}" type="presParOf" srcId="{312902CF-7F5D-0B49-B3FE-568A87BF4EE4}" destId="{D2B01213-D138-4E31-83D8-0F0A61BF154B}" srcOrd="8" destOrd="0" presId="urn:microsoft.com/office/officeart/2005/8/layout/hProcess11"/>
    <dgm:cxn modelId="{0A92F206-65D2-496B-BF42-A69B0FEB40A0}" type="presParOf" srcId="{D2B01213-D138-4E31-83D8-0F0A61BF154B}" destId="{B346786F-C22D-4692-BA1B-88003810343F}" srcOrd="0" destOrd="0" presId="urn:microsoft.com/office/officeart/2005/8/layout/hProcess11"/>
    <dgm:cxn modelId="{C6FE5351-76D4-4618-BF35-E6F1A3915864}" type="presParOf" srcId="{D2B01213-D138-4E31-83D8-0F0A61BF154B}" destId="{4F369D5F-341F-479E-8DA6-CF886A95BA53}" srcOrd="1" destOrd="0" presId="urn:microsoft.com/office/officeart/2005/8/layout/hProcess11"/>
    <dgm:cxn modelId="{0AF64073-AC8D-4548-A7E4-C85FAFC20097}" type="presParOf" srcId="{D2B01213-D138-4E31-83D8-0F0A61BF154B}" destId="{9CA62478-24FC-4483-B0AC-3BD7D188316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0C0C19-7221-4256-A352-B539C0A97E0C}">
      <dsp:nvSpPr>
        <dsp:cNvPr id="0" name=""/>
        <dsp:cNvSpPr/>
      </dsp:nvSpPr>
      <dsp:spPr>
        <a:xfrm>
          <a:off x="0" y="85814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>
              <a:latin typeface="Arial"/>
              <a:ea typeface="Source Sans Pro Black"/>
              <a:cs typeface="Calibri"/>
            </a:rPr>
            <a:t>Aishwarya</a:t>
          </a:r>
          <a:r>
            <a:rPr lang="en-US" sz="2300" kern="1200" dirty="0">
              <a:latin typeface="Arial"/>
              <a:ea typeface="Source Sans Pro Black"/>
              <a:cs typeface="Calibri"/>
            </a:rPr>
            <a:t> </a:t>
          </a:r>
          <a:r>
            <a:rPr lang="en-US" sz="2300" kern="1200" dirty="0" err="1">
              <a:latin typeface="Arial"/>
              <a:ea typeface="Source Sans Pro Black"/>
              <a:cs typeface="Calibri"/>
            </a:rPr>
            <a:t>Rokade</a:t>
          </a:r>
          <a:r>
            <a:rPr lang="en-US" sz="2300" kern="1200" dirty="0">
              <a:latin typeface="Arial"/>
              <a:ea typeface="Source Sans Pro Black"/>
              <a:cs typeface="Calibri"/>
            </a:rPr>
            <a:t> </a:t>
          </a:r>
          <a:r>
            <a:rPr lang="en-US" sz="2300" kern="1200">
              <a:latin typeface="Arial"/>
              <a:ea typeface="Source Sans Pro Black"/>
              <a:cs typeface="Calibri"/>
            </a:rPr>
            <a:t>(</a:t>
          </a:r>
          <a:r>
            <a:rPr lang="en-US" sz="2300" kern="1200" smtClean="0">
              <a:latin typeface="Arial"/>
              <a:ea typeface="Source Sans Pro Black"/>
              <a:cs typeface="Calibri"/>
            </a:rPr>
            <a:t>TSE)</a:t>
          </a:r>
          <a:endParaRPr lang="en-US" sz="2300" b="0" i="0" u="none" strike="noStrike" kern="1200" cap="none" baseline="0" noProof="0">
            <a:solidFill>
              <a:srgbClr val="010000"/>
            </a:solidFill>
            <a:latin typeface="Arial"/>
            <a:ea typeface="Source Sans Pro Black"/>
            <a:cs typeface="Calibri"/>
          </a:endParaRPr>
        </a:p>
      </dsp:txBody>
      <dsp:txXfrm>
        <a:off x="0" y="85814"/>
        <a:ext cx="6395894" cy="538200"/>
      </dsp:txXfrm>
    </dsp:sp>
    <dsp:sp modelId="{BCC4DEB8-5261-454E-9F43-06A5E5147CA3}">
      <dsp:nvSpPr>
        <dsp:cNvPr id="0" name=""/>
        <dsp:cNvSpPr/>
      </dsp:nvSpPr>
      <dsp:spPr>
        <a:xfrm>
          <a:off x="0" y="690254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Ajay Yewale (TSE)</a:t>
          </a:r>
        </a:p>
      </dsp:txBody>
      <dsp:txXfrm>
        <a:off x="0" y="690254"/>
        <a:ext cx="6395894" cy="538200"/>
      </dsp:txXfrm>
    </dsp:sp>
    <dsp:sp modelId="{A3292E14-CA36-44A1-96BF-3603A6486E0F}">
      <dsp:nvSpPr>
        <dsp:cNvPr id="0" name=""/>
        <dsp:cNvSpPr/>
      </dsp:nvSpPr>
      <dsp:spPr>
        <a:xfrm>
          <a:off x="0" y="129469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Harshal Yewale (TSE)</a:t>
          </a:r>
        </a:p>
      </dsp:txBody>
      <dsp:txXfrm>
        <a:off x="0" y="1294695"/>
        <a:ext cx="6395894" cy="538200"/>
      </dsp:txXfrm>
    </dsp:sp>
    <dsp:sp modelId="{0DE68C57-3DFE-4382-B0A9-3D1B48121BE6}">
      <dsp:nvSpPr>
        <dsp:cNvPr id="0" name=""/>
        <dsp:cNvSpPr/>
      </dsp:nvSpPr>
      <dsp:spPr>
        <a:xfrm>
          <a:off x="0" y="189913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Madhura Avachat (TSE)</a:t>
          </a:r>
        </a:p>
      </dsp:txBody>
      <dsp:txXfrm>
        <a:off x="0" y="1899135"/>
        <a:ext cx="6395894" cy="538200"/>
      </dsp:txXfrm>
    </dsp:sp>
    <dsp:sp modelId="{39400B81-E1EF-403B-AE79-0C195EDF43FC}">
      <dsp:nvSpPr>
        <dsp:cNvPr id="0" name=""/>
        <dsp:cNvSpPr/>
      </dsp:nvSpPr>
      <dsp:spPr>
        <a:xfrm>
          <a:off x="0" y="250357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Mrunal Malekar (TSE)</a:t>
          </a:r>
        </a:p>
      </dsp:txBody>
      <dsp:txXfrm>
        <a:off x="0" y="2503575"/>
        <a:ext cx="6395894" cy="538200"/>
      </dsp:txXfrm>
    </dsp:sp>
    <dsp:sp modelId="{1122C65A-F1F7-4FEA-9E75-240ABB755F74}">
      <dsp:nvSpPr>
        <dsp:cNvPr id="0" name=""/>
        <dsp:cNvSpPr/>
      </dsp:nvSpPr>
      <dsp:spPr>
        <a:xfrm>
          <a:off x="0" y="310801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Prachi Kanakdande (TSE)</a:t>
          </a:r>
        </a:p>
      </dsp:txBody>
      <dsp:txXfrm>
        <a:off x="0" y="3108015"/>
        <a:ext cx="6395894" cy="538200"/>
      </dsp:txXfrm>
    </dsp:sp>
    <dsp:sp modelId="{8693A6B6-AA59-4481-8C95-2FBD7B9F696D}">
      <dsp:nvSpPr>
        <dsp:cNvPr id="0" name=""/>
        <dsp:cNvSpPr/>
      </dsp:nvSpPr>
      <dsp:spPr>
        <a:xfrm>
          <a:off x="0" y="371245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Rushabh Pahade (TSE)</a:t>
          </a:r>
        </a:p>
      </dsp:txBody>
      <dsp:txXfrm>
        <a:off x="0" y="3712455"/>
        <a:ext cx="6395894" cy="538200"/>
      </dsp:txXfrm>
    </dsp:sp>
    <dsp:sp modelId="{0761B4CD-D8C8-4BAF-A0F5-025079A7CCD1}">
      <dsp:nvSpPr>
        <dsp:cNvPr id="0" name=""/>
        <dsp:cNvSpPr/>
      </dsp:nvSpPr>
      <dsp:spPr>
        <a:xfrm>
          <a:off x="0" y="431689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Sayan Mukhopadhyay (TSE)</a:t>
          </a:r>
        </a:p>
      </dsp:txBody>
      <dsp:txXfrm>
        <a:off x="0" y="4316895"/>
        <a:ext cx="6395894" cy="538200"/>
      </dsp:txXfrm>
    </dsp:sp>
    <dsp:sp modelId="{35D3222A-DF90-49E8-A377-1F28FC426367}">
      <dsp:nvSpPr>
        <dsp:cNvPr id="0" name=""/>
        <dsp:cNvSpPr/>
      </dsp:nvSpPr>
      <dsp:spPr>
        <a:xfrm>
          <a:off x="0" y="4921335"/>
          <a:ext cx="6395894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/>
              <a:ea typeface="Source Sans Pro Black"/>
              <a:cs typeface="Calibri"/>
            </a:rPr>
            <a:t>Varun Gujarathi (TSE)</a:t>
          </a:r>
        </a:p>
      </dsp:txBody>
      <dsp:txXfrm>
        <a:off x="0" y="4921335"/>
        <a:ext cx="6395894" cy="538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40E17B-9450-7742-BC2D-E5219F2ECB22}">
      <dsp:nvSpPr>
        <dsp:cNvPr id="0" name=""/>
        <dsp:cNvSpPr/>
      </dsp:nvSpPr>
      <dsp:spPr>
        <a:xfrm>
          <a:off x="2004" y="1992294"/>
          <a:ext cx="2011306" cy="201130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689" tIns="20320" rIns="11068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strike="noStrike" kern="1200" cap="none" baseline="0" noProof="0">
              <a:solidFill>
                <a:srgbClr val="010000"/>
              </a:solidFill>
              <a:latin typeface="Arial"/>
              <a:cs typeface="Calibri Light"/>
            </a:rPr>
            <a:t>Layered architecture with loose coupling</a:t>
          </a:r>
        </a:p>
      </dsp:txBody>
      <dsp:txXfrm>
        <a:off x="2004" y="1992294"/>
        <a:ext cx="2011306" cy="2011306"/>
      </dsp:txXfrm>
    </dsp:sp>
    <dsp:sp modelId="{5DEE9D32-C962-414F-8371-D3F310F6B736}">
      <dsp:nvSpPr>
        <dsp:cNvPr id="0" name=""/>
        <dsp:cNvSpPr/>
      </dsp:nvSpPr>
      <dsp:spPr>
        <a:xfrm>
          <a:off x="1611050" y="1992294"/>
          <a:ext cx="2011306" cy="201130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689" tIns="20320" rIns="11068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Validating all user inputs with proper error handling</a:t>
          </a:r>
        </a:p>
      </dsp:txBody>
      <dsp:txXfrm>
        <a:off x="1611050" y="1992294"/>
        <a:ext cx="2011306" cy="2011306"/>
      </dsp:txXfrm>
    </dsp:sp>
    <dsp:sp modelId="{C4F8DD03-4ECC-6140-8263-FBA3F82A527A}">
      <dsp:nvSpPr>
        <dsp:cNvPr id="0" name=""/>
        <dsp:cNvSpPr/>
      </dsp:nvSpPr>
      <dsp:spPr>
        <a:xfrm>
          <a:off x="3220095" y="1992294"/>
          <a:ext cx="2011306" cy="201130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689" tIns="20320" rIns="11068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Elegant UI layout with header, footer</a:t>
          </a:r>
        </a:p>
      </dsp:txBody>
      <dsp:txXfrm>
        <a:off x="3220095" y="1992294"/>
        <a:ext cx="2011306" cy="2011306"/>
      </dsp:txXfrm>
    </dsp:sp>
    <dsp:sp modelId="{A710E179-4EAC-430B-A2A0-5AB8D0197A31}">
      <dsp:nvSpPr>
        <dsp:cNvPr id="0" name=""/>
        <dsp:cNvSpPr/>
      </dsp:nvSpPr>
      <dsp:spPr>
        <a:xfrm>
          <a:off x="4829141" y="1992294"/>
          <a:ext cx="2011306" cy="201130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689" tIns="20320" rIns="11068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/>
              <a:cs typeface="Arial"/>
            </a:rPr>
            <a:t>Session Management</a:t>
          </a:r>
        </a:p>
      </dsp:txBody>
      <dsp:txXfrm>
        <a:off x="4829141" y="1992294"/>
        <a:ext cx="2011306" cy="201130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54F309-1559-6442-8699-F936A65F97CA}">
      <dsp:nvSpPr>
        <dsp:cNvPr id="0" name=""/>
        <dsp:cNvSpPr/>
      </dsp:nvSpPr>
      <dsp:spPr>
        <a:xfrm>
          <a:off x="0" y="2398084"/>
          <a:ext cx="7265409" cy="1061704"/>
        </a:xfrm>
        <a:prstGeom prst="notched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3B775-B41B-43E5-B4F4-97E85AF321C1}">
      <dsp:nvSpPr>
        <dsp:cNvPr id="0" name=""/>
        <dsp:cNvSpPr/>
      </dsp:nvSpPr>
      <dsp:spPr>
        <a:xfrm>
          <a:off x="2857" y="0"/>
          <a:ext cx="1058415" cy="23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effectLst/>
              <a:latin typeface="Aharoni"/>
              <a:cs typeface="Arial"/>
            </a:rPr>
            <a:t>STRATEGY: </a:t>
          </a:r>
          <a:r>
            <a:rPr lang="en-US" sz="1200" b="0" kern="1200" dirty="0">
              <a:effectLst/>
              <a:latin typeface="Aharoni"/>
              <a:cs typeface="Arial"/>
            </a:rPr>
            <a:t> </a:t>
          </a:r>
          <a:endParaRPr lang="en-US" sz="1200" b="0" i="0" u="none" strike="noStrike" kern="1200" cap="none" baseline="0" noProof="0" dirty="0">
            <a:solidFill>
              <a:srgbClr val="010000"/>
            </a:solidFill>
            <a:effectLst/>
            <a:latin typeface="Aharoni"/>
            <a:cs typeface="Arial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>
              <a:effectLst/>
              <a:latin typeface="Aharoni"/>
              <a:cs typeface="Arial"/>
            </a:rPr>
            <a:t>Defining strategic goal, understanding the problem statement.</a:t>
          </a:r>
        </a:p>
      </dsp:txBody>
      <dsp:txXfrm>
        <a:off x="2857" y="0"/>
        <a:ext cx="1058415" cy="2343149"/>
      </dsp:txXfrm>
    </dsp:sp>
    <dsp:sp modelId="{AFD6F4ED-6104-42A2-A8BC-4D56C473AB36}">
      <dsp:nvSpPr>
        <dsp:cNvPr id="0" name=""/>
        <dsp:cNvSpPr/>
      </dsp:nvSpPr>
      <dsp:spPr>
        <a:xfrm>
          <a:off x="239171" y="2636043"/>
          <a:ext cx="585787" cy="585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CB61E-97BA-4B40-998C-B189C778CDEF}">
      <dsp:nvSpPr>
        <dsp:cNvPr id="0" name=""/>
        <dsp:cNvSpPr/>
      </dsp:nvSpPr>
      <dsp:spPr>
        <a:xfrm>
          <a:off x="1114193" y="3514724"/>
          <a:ext cx="1324352" cy="23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>
              <a:effectLst/>
              <a:latin typeface="Aharoni"/>
              <a:cs typeface="Aharoni"/>
            </a:rPr>
            <a:t>ANALYSIS AND </a:t>
          </a:r>
          <a:r>
            <a:rPr lang="en-US" sz="1200" b="0" kern="1200" dirty="0" smtClean="0">
              <a:effectLst/>
              <a:latin typeface="Aharoni"/>
              <a:cs typeface="Aharoni"/>
            </a:rPr>
            <a:t>PLANNING:</a:t>
          </a:r>
          <a:endParaRPr lang="en-US" sz="1200" b="0" kern="1200" dirty="0">
            <a:effectLst/>
            <a:latin typeface="Aharoni"/>
            <a:cs typeface="Aharoni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>
              <a:effectLst/>
              <a:latin typeface="Aharoni"/>
              <a:cs typeface="Aharoni"/>
            </a:rPr>
            <a:t>Identify requirements, define team structure and prepare roadmap.</a:t>
          </a:r>
        </a:p>
      </dsp:txBody>
      <dsp:txXfrm>
        <a:off x="1114193" y="3514724"/>
        <a:ext cx="1324352" cy="2343149"/>
      </dsp:txXfrm>
    </dsp:sp>
    <dsp:sp modelId="{1B8B1F5C-38F9-4B43-B3B2-2A965D493541}">
      <dsp:nvSpPr>
        <dsp:cNvPr id="0" name=""/>
        <dsp:cNvSpPr/>
      </dsp:nvSpPr>
      <dsp:spPr>
        <a:xfrm>
          <a:off x="1483476" y="2636043"/>
          <a:ext cx="585787" cy="585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4896-9C38-4C0B-AA24-ABDB4E1D410A}">
      <dsp:nvSpPr>
        <dsp:cNvPr id="0" name=""/>
        <dsp:cNvSpPr/>
      </dsp:nvSpPr>
      <dsp:spPr>
        <a:xfrm>
          <a:off x="2491466" y="0"/>
          <a:ext cx="1271485" cy="23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effectLst/>
              <a:latin typeface="Aharoni"/>
              <a:cs typeface="Aharoni"/>
            </a:rPr>
            <a:t>DESIGNING:</a:t>
          </a:r>
          <a:endParaRPr lang="en-US" sz="1200" b="0" kern="1200" dirty="0">
            <a:effectLst/>
            <a:latin typeface="Aharoni"/>
            <a:cs typeface="Aharoni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>
              <a:effectLst/>
              <a:latin typeface="Aharoni"/>
              <a:cs typeface="Aharoni"/>
            </a:rPr>
            <a:t>UI/UX Design, Database design, Layered Architecture design, Controller design. </a:t>
          </a:r>
          <a:endParaRPr lang="en-US" sz="1200" kern="1200" dirty="0">
            <a:latin typeface="Aharoni"/>
            <a:cs typeface="Aharoni"/>
          </a:endParaRPr>
        </a:p>
      </dsp:txBody>
      <dsp:txXfrm>
        <a:off x="2491466" y="0"/>
        <a:ext cx="1271485" cy="2343149"/>
      </dsp:txXfrm>
    </dsp:sp>
    <dsp:sp modelId="{EE5846AC-0B50-4885-963E-DE58404F159E}">
      <dsp:nvSpPr>
        <dsp:cNvPr id="0" name=""/>
        <dsp:cNvSpPr/>
      </dsp:nvSpPr>
      <dsp:spPr>
        <a:xfrm>
          <a:off x="2834315" y="2636043"/>
          <a:ext cx="585787" cy="585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033E4-5BD6-49F8-8CAF-3F40B0BBEC09}">
      <dsp:nvSpPr>
        <dsp:cNvPr id="0" name=""/>
        <dsp:cNvSpPr/>
      </dsp:nvSpPr>
      <dsp:spPr>
        <a:xfrm>
          <a:off x="3815872" y="3514724"/>
          <a:ext cx="1409163" cy="23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effectLst/>
              <a:latin typeface="Aharoni"/>
              <a:cs typeface="Aharoni"/>
            </a:rPr>
            <a:t>DEVELOPMENT:</a:t>
          </a:r>
          <a:endParaRPr lang="en-US" sz="1200" b="0" kern="1200" dirty="0">
            <a:effectLst/>
            <a:latin typeface="Aharoni"/>
            <a:cs typeface="Aharoni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>
              <a:effectLst/>
              <a:latin typeface="Aharoni"/>
              <a:cs typeface="Aharoni"/>
            </a:rPr>
            <a:t>Developed backend, frontend using AGILE Development process.</a:t>
          </a:r>
        </a:p>
      </dsp:txBody>
      <dsp:txXfrm>
        <a:off x="3815872" y="3514724"/>
        <a:ext cx="1409163" cy="2343149"/>
      </dsp:txXfrm>
    </dsp:sp>
    <dsp:sp modelId="{583EDD4D-7573-4C1E-BBC6-FEE8A71652A7}">
      <dsp:nvSpPr>
        <dsp:cNvPr id="0" name=""/>
        <dsp:cNvSpPr/>
      </dsp:nvSpPr>
      <dsp:spPr>
        <a:xfrm>
          <a:off x="4227560" y="2636043"/>
          <a:ext cx="585787" cy="585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6786F-C22D-4692-BA1B-88003810343F}">
      <dsp:nvSpPr>
        <dsp:cNvPr id="0" name=""/>
        <dsp:cNvSpPr/>
      </dsp:nvSpPr>
      <dsp:spPr>
        <a:xfrm>
          <a:off x="5277957" y="0"/>
          <a:ext cx="1258053" cy="23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effectLst/>
              <a:latin typeface="Aharoni"/>
              <a:cs typeface="Aharoni"/>
            </a:rPr>
            <a:t>TESTING: </a:t>
          </a:r>
          <a:endParaRPr lang="en-US" sz="1200" b="0" kern="1200" dirty="0">
            <a:effectLst/>
            <a:latin typeface="Aharoni"/>
            <a:cs typeface="Aharoni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>
              <a:effectLst/>
              <a:latin typeface="Aharoni"/>
              <a:cs typeface="Aharoni"/>
            </a:rPr>
            <a:t>Validate website's quality thoroughly with a series of testing criteria. </a:t>
          </a:r>
          <a:endParaRPr lang="en-US" sz="1200" kern="1200" dirty="0">
            <a:latin typeface="Aharoni"/>
            <a:cs typeface="Aharoni"/>
          </a:endParaRPr>
        </a:p>
      </dsp:txBody>
      <dsp:txXfrm>
        <a:off x="5277957" y="0"/>
        <a:ext cx="1258053" cy="2343149"/>
      </dsp:txXfrm>
    </dsp:sp>
    <dsp:sp modelId="{4F369D5F-341F-479E-8DA6-CF886A95BA53}">
      <dsp:nvSpPr>
        <dsp:cNvPr id="0" name=""/>
        <dsp:cNvSpPr/>
      </dsp:nvSpPr>
      <dsp:spPr>
        <a:xfrm>
          <a:off x="5614090" y="2636043"/>
          <a:ext cx="585787" cy="5857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28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879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413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95198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=""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=""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=""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=""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07139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100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6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06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5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1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91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807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0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7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2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90C9789-8898-4FEC-BED9-27A7D6375D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9153D07-52E5-4D47-B7D3-59D3AEBCE7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027BE9E0-BC0A-4047-A9F3-FEE3829411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28516BE5-9FF5-4AEB-A961-87CAA86D71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CD9AC01B-ED21-4897-8502-6C9F3C8376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802488C1-A326-4736-9090-A782CE184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A19BF381-8A69-4838-985C-B6A75AB9E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="" xmlns:a16="http://schemas.microsoft.com/office/drawing/2014/main" id="{6174A2B7-42B9-4604-ADB8-C0390ABD5D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85597E73-3E99-4AA6-95B7-CCC340643E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3EC32C20-5ED7-4B71-84A2-33F1928DE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CEB02A33-615B-47C2-A3A1-79CEFCE38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A817D172-34FE-44A0-8FE7-2DE53F9515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015DF00F-1666-4048-817A-9598EB3248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2CC138E0-9CAE-42D1-AEC0-4905ABBAFE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84BD67A0-AD60-4697-9B64-60CD44B22C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F80EDFB0-2145-435B-90B7-DA5F2B635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="" xmlns:a16="http://schemas.microsoft.com/office/drawing/2014/main" id="{A4E59382-4DEE-4AC7-8446-2416D176CD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="" xmlns:a16="http://schemas.microsoft.com/office/drawing/2014/main" id="{55D26D19-6E95-4DBB-9C93-34AF9AD16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="" xmlns:a16="http://schemas.microsoft.com/office/drawing/2014/main" id="{EE5A8A25-AF2F-45A2-8C83-777501F678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="" xmlns:a16="http://schemas.microsoft.com/office/drawing/2014/main" id="{5165BC0D-45A1-45A5-AAC9-6EEC27CF72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="" xmlns:a16="http://schemas.microsoft.com/office/drawing/2014/main" id="{4F1DD539-EB18-4BEC-BF0D-106B762AE4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27A43686-9B2D-473C-8DC7-04464EBF9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r="-1" b="7863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11F8D4F-0F0F-4E68-80C6-05F8FC8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C88A4A2-49A3-4B71-89F7-FBB6CDFE32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9">
              <a:extLst>
                <a:ext uri="{FF2B5EF4-FFF2-40B4-BE49-F238E27FC236}">
                  <a16:creationId xmlns="" xmlns:a16="http://schemas.microsoft.com/office/drawing/2014/main" id="{D9655F80-B020-45DF-8854-E66FE5CE8C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BF147E35-2CC4-4188-845B-72F2A29C8A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533069"/>
          </a:xfrm>
        </p:spPr>
        <p:txBody>
          <a:bodyPr>
            <a:normAutofit/>
          </a:bodyPr>
          <a:lstStyle/>
          <a:p>
            <a:r>
              <a:rPr lang="en-US" sz="6600">
                <a:latin typeface="Arial"/>
                <a:cs typeface="Arial"/>
              </a:rPr>
              <a:t>E-Asset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Arial"/>
                <a:ea typeface="Verdana"/>
                <a:cs typeface="Verdana"/>
              </a:rPr>
              <a:t>Presented by:-</a:t>
            </a:r>
            <a:r>
              <a:rPr lang="en-US" sz="2800">
                <a:latin typeface="Arial"/>
                <a:ea typeface="Verdana"/>
                <a:cs typeface="Verdana"/>
              </a:rPr>
              <a:t> Runtime </a:t>
            </a:r>
            <a:r>
              <a:rPr lang="en-US" sz="2800" smtClean="0">
                <a:latin typeface="Arial"/>
                <a:ea typeface="Verdana"/>
                <a:cs typeface="Verdana"/>
              </a:rPr>
              <a:t>T</a:t>
            </a:r>
            <a:r>
              <a:rPr lang="en-US" sz="2800" smtClean="0">
                <a:latin typeface="Arial"/>
                <a:ea typeface="Verdana"/>
                <a:cs typeface="Verdana"/>
              </a:rPr>
              <a:t>error</a:t>
            </a:r>
            <a:endParaRPr lang="en-US" sz="2800">
              <a:latin typeface="Arial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D76404-F7E9-46F9-ADA0-3D5AEA4B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5" y="1710155"/>
            <a:ext cx="4013099" cy="32136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Arial"/>
                <a:cs typeface="Arial"/>
              </a:rPr>
              <a:t>OUR TEAM</a:t>
            </a:r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="" xmlns:a16="http://schemas.microsoft.com/office/drawing/2014/main" id="{A3552165-C952-4F98-9353-8015C4F3B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4227856"/>
              </p:ext>
            </p:extLst>
          </p:nvPr>
        </p:nvGraphicFramePr>
        <p:xfrm>
          <a:off x="4852699" y="467235"/>
          <a:ext cx="6395894" cy="554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364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4A8C4-6CDD-47E4-80AC-F36BA14C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717322"/>
            <a:ext cx="3498979" cy="3160931"/>
          </a:xfrm>
        </p:spPr>
        <p:txBody>
          <a:bodyPr/>
          <a:lstStyle/>
          <a:p>
            <a:r>
              <a:rPr lang="en-US">
                <a:latin typeface="Arial"/>
                <a:cs typeface="Calibri Light"/>
              </a:rPr>
              <a:t>ABOUT</a:t>
            </a:r>
            <a:endParaRPr lang="en-US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20C53A-32EB-492C-BA58-7AE084E3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37" y="803186"/>
            <a:ext cx="6531255" cy="5248622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Arial"/>
                <a:ea typeface="+mn-lt"/>
                <a:cs typeface="+mn-lt"/>
              </a:rPr>
              <a:t>The E-Asset Management system is a web-based application to keep track of :</a:t>
            </a:r>
            <a:endParaRPr lang="en-US" sz="2400">
              <a:latin typeface="Arial"/>
              <a:cs typeface="Arial"/>
            </a:endParaRPr>
          </a:p>
          <a:p>
            <a:pPr>
              <a:buChar char="Ø"/>
            </a:pPr>
            <a:r>
              <a:rPr lang="en-US">
                <a:latin typeface="Arial"/>
                <a:ea typeface="+mn-lt"/>
                <a:cs typeface="+mn-lt"/>
              </a:rPr>
              <a:t>Several assets that can be borrowed like Laptops, Books, Mobiles and Devices</a:t>
            </a:r>
          </a:p>
          <a:p>
            <a:pPr>
              <a:buChar char="Ø"/>
            </a:pPr>
            <a:r>
              <a:rPr lang="en-US">
                <a:latin typeface="Arial"/>
                <a:ea typeface="+mn-lt"/>
                <a:cs typeface="+mn-lt"/>
              </a:rPr>
              <a:t>Availability of Assets</a:t>
            </a:r>
          </a:p>
          <a:p>
            <a:pPr>
              <a:buChar char="Ø"/>
            </a:pPr>
            <a:r>
              <a:rPr lang="en-US">
                <a:latin typeface="Arial"/>
                <a:ea typeface="+mn-lt"/>
                <a:cs typeface="+mn-lt"/>
              </a:rPr>
              <a:t>Current location of Assets</a:t>
            </a:r>
          </a:p>
          <a:p>
            <a:pPr>
              <a:buChar char="Ø"/>
            </a:pPr>
            <a:r>
              <a:rPr lang="en-US">
                <a:latin typeface="Arial"/>
                <a:ea typeface="+mn-lt"/>
                <a:cs typeface="+mn-lt"/>
              </a:rPr>
              <a:t>Current borrower of Assets</a:t>
            </a:r>
          </a:p>
          <a:p>
            <a:pPr>
              <a:buChar char="Ø"/>
            </a:pPr>
            <a:r>
              <a:rPr lang="en-US">
                <a:latin typeface="Arial"/>
                <a:ea typeface="+mn-lt"/>
                <a:cs typeface="+mn-lt"/>
              </a:rPr>
              <a:t> Asset history.</a:t>
            </a:r>
            <a:endParaRPr lang="en-US">
              <a:latin typeface="Arial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0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45" y="1717322"/>
            <a:ext cx="3685883" cy="3175309"/>
          </a:xfrm>
        </p:spPr>
        <p:txBody>
          <a:bodyPr/>
          <a:lstStyle/>
          <a:p>
            <a:r>
              <a:rPr lang="en-US">
                <a:latin typeface="Arial"/>
                <a:cs typeface="Calibri Light"/>
              </a:rPr>
              <a:t>APPLICATION FEATURES</a:t>
            </a:r>
            <a:endParaRPr lang="en-US">
              <a:latin typeface="Arial"/>
            </a:endParaRPr>
          </a:p>
        </p:txBody>
      </p:sp>
      <p:graphicFrame>
        <p:nvGraphicFramePr>
          <p:cNvPr id="5" name="Content Placeholder 2" descr="SmartArt graphic of Linear Venn">
            <a:extLst>
              <a:ext uri="{FF2B5EF4-FFF2-40B4-BE49-F238E27FC236}">
                <a16:creationId xmlns=""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27269018"/>
              </p:ext>
            </p:extLst>
          </p:nvPr>
        </p:nvGraphicFramePr>
        <p:xfrm>
          <a:off x="5017459" y="371954"/>
          <a:ext cx="6842453" cy="59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14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82BF10B4-37D6-4CA6-A68A-1BC2D631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328344"/>
            <a:ext cx="3605840" cy="2520709"/>
          </a:xfrm>
          <a:prstGeom prst="rect">
            <a:avLst/>
          </a:prstGeom>
        </p:spPr>
      </p:pic>
      <p:pic>
        <p:nvPicPr>
          <p:cNvPr id="7" name="Picture 9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C34A6F13-B164-4D31-9007-5DC35A9C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9" y="328344"/>
            <a:ext cx="3562709" cy="2520710"/>
          </a:xfrm>
          <a:prstGeom prst="rect">
            <a:avLst/>
          </a:prstGeom>
        </p:spPr>
      </p:pic>
      <p:pic>
        <p:nvPicPr>
          <p:cNvPr id="10" name="Picture 11" descr="Graphical user interface, website&#10;&#10;Description automatically generated">
            <a:extLst>
              <a:ext uri="{FF2B5EF4-FFF2-40B4-BE49-F238E27FC236}">
                <a16:creationId xmlns="" xmlns:a16="http://schemas.microsoft.com/office/drawing/2014/main" id="{EB55BF10-664A-460C-BBFA-C42A2A02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852" y="328343"/>
            <a:ext cx="3562709" cy="2520710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889E0BDC-E55B-4288-BBBC-288D54D98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89" y="3908308"/>
            <a:ext cx="3562709" cy="2520708"/>
          </a:xfrm>
          <a:prstGeom prst="rect">
            <a:avLst/>
          </a:prstGeom>
        </p:spPr>
      </p:pic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F3F96F61-6238-46BE-AD8D-C5D895B23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26" y="3908306"/>
            <a:ext cx="3562708" cy="2520709"/>
          </a:xfrm>
          <a:prstGeom prst="rect">
            <a:avLst/>
          </a:prstGeom>
        </p:spPr>
      </p:pic>
      <p:pic>
        <p:nvPicPr>
          <p:cNvPr id="14" name="Picture 14" descr="Graphical user interface, website&#10;&#10;Description automatically generated">
            <a:extLst>
              <a:ext uri="{FF2B5EF4-FFF2-40B4-BE49-F238E27FC236}">
                <a16:creationId xmlns="" xmlns:a16="http://schemas.microsoft.com/office/drawing/2014/main" id="{9BF7B05A-BDA8-4215-9B2D-CF689CEF1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6854" y="3910494"/>
            <a:ext cx="3562709" cy="2516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6B2A50-66D5-4683-922D-64CAFC71E312}"/>
              </a:ext>
            </a:extLst>
          </p:cNvPr>
          <p:cNvSpPr txBox="1"/>
          <p:nvPr/>
        </p:nvSpPr>
        <p:spPr>
          <a:xfrm>
            <a:off x="4005533" y="3142891"/>
            <a:ext cx="4252822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UI SCREENSHOTS</a:t>
            </a:r>
          </a:p>
        </p:txBody>
      </p:sp>
    </p:spTree>
    <p:extLst>
      <p:ext uri="{BB962C8B-B14F-4D97-AF65-F5344CB8AC3E}">
        <p14:creationId xmlns="" xmlns:p14="http://schemas.microsoft.com/office/powerpoint/2010/main" val="2684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ROADMAP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=""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59528524"/>
              </p:ext>
            </p:extLst>
          </p:nvPr>
        </p:nvGraphicFramePr>
        <p:xfrm>
          <a:off x="4591628" y="443057"/>
          <a:ext cx="7265409" cy="585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8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138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E-Asset Management</vt:lpstr>
      <vt:lpstr>OUR TEAM</vt:lpstr>
      <vt:lpstr>ABOUT</vt:lpstr>
      <vt:lpstr>APPLICATION FEATURES</vt:lpstr>
      <vt:lpstr>Slide 5</vt:lpstr>
      <vt:lpstr>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/>
  <cp:lastModifiedBy>Harshal Yewale</cp:lastModifiedBy>
  <cp:revision>348</cp:revision>
  <dcterms:created xsi:type="dcterms:W3CDTF">2020-10-11T12:50:46Z</dcterms:created>
  <dcterms:modified xsi:type="dcterms:W3CDTF">2020-10-12T17:09:46Z</dcterms:modified>
</cp:coreProperties>
</file>