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F3833-BAED-4359-9DD2-39E7ACBF1066}" v="54" dt="2019-08-18T14:25:22.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Gulati" userId="a4eaef85b826d012" providerId="LiveId" clId="{BDBF3833-BAED-4359-9DD2-39E7ACBF1066}"/>
    <pc:docChg chg="undo redo custSel mod addSld delSld modSld">
      <pc:chgData name="Varun Gulati" userId="a4eaef85b826d012" providerId="LiveId" clId="{BDBF3833-BAED-4359-9DD2-39E7ACBF1066}" dt="2019-08-18T14:28:11.883" v="1624" actId="20577"/>
      <pc:docMkLst>
        <pc:docMk/>
      </pc:docMkLst>
      <pc:sldChg chg="modSp">
        <pc:chgData name="Varun Gulati" userId="a4eaef85b826d012" providerId="LiveId" clId="{BDBF3833-BAED-4359-9DD2-39E7ACBF1066}" dt="2019-08-18T14:28:11.883" v="1624" actId="20577"/>
        <pc:sldMkLst>
          <pc:docMk/>
          <pc:sldMk cId="4015565611" sldId="256"/>
        </pc:sldMkLst>
        <pc:spChg chg="mod">
          <ac:chgData name="Varun Gulati" userId="a4eaef85b826d012" providerId="LiveId" clId="{BDBF3833-BAED-4359-9DD2-39E7ACBF1066}" dt="2019-08-18T14:28:11.883" v="1624" actId="20577"/>
          <ac:spMkLst>
            <pc:docMk/>
            <pc:sldMk cId="4015565611" sldId="256"/>
            <ac:spMk id="2" creationId="{8BF9BACE-05BA-4C85-93FC-6B9D957BE000}"/>
          </ac:spMkLst>
        </pc:spChg>
      </pc:sldChg>
      <pc:sldChg chg="addSp delSp modSp add mod setBg">
        <pc:chgData name="Varun Gulati" userId="a4eaef85b826d012" providerId="LiveId" clId="{BDBF3833-BAED-4359-9DD2-39E7ACBF1066}" dt="2019-08-18T13:52:26.985" v="1511" actId="14100"/>
        <pc:sldMkLst>
          <pc:docMk/>
          <pc:sldMk cId="2255839524" sldId="257"/>
        </pc:sldMkLst>
        <pc:spChg chg="mod">
          <ac:chgData name="Varun Gulati" userId="a4eaef85b826d012" providerId="LiveId" clId="{BDBF3833-BAED-4359-9DD2-39E7ACBF1066}" dt="2019-08-18T07:04:39.756" v="863" actId="20577"/>
          <ac:spMkLst>
            <pc:docMk/>
            <pc:sldMk cId="2255839524" sldId="257"/>
            <ac:spMk id="2" creationId="{183EB742-1772-4D95-BF5C-707A09DFD075}"/>
          </ac:spMkLst>
        </pc:spChg>
        <pc:spChg chg="mod ord">
          <ac:chgData name="Varun Gulati" userId="a4eaef85b826d012" providerId="LiveId" clId="{BDBF3833-BAED-4359-9DD2-39E7ACBF1066}" dt="2019-08-18T13:46:34.260" v="1507" actId="20577"/>
          <ac:spMkLst>
            <pc:docMk/>
            <pc:sldMk cId="2255839524" sldId="257"/>
            <ac:spMk id="3" creationId="{9DDD4CF9-D699-48E0-85E2-C2103A1305A1}"/>
          </ac:spMkLst>
        </pc:spChg>
        <pc:spChg chg="add">
          <ac:chgData name="Varun Gulati" userId="a4eaef85b826d012" providerId="LiveId" clId="{BDBF3833-BAED-4359-9DD2-39E7ACBF1066}" dt="2019-08-18T06:19:23.775" v="251" actId="26606"/>
          <ac:spMkLst>
            <pc:docMk/>
            <pc:sldMk cId="2255839524" sldId="257"/>
            <ac:spMk id="7" creationId="{4038CB10-1F5C-4D54-9DF7-12586DE5B007}"/>
          </ac:spMkLst>
        </pc:spChg>
        <pc:spChg chg="add">
          <ac:chgData name="Varun Gulati" userId="a4eaef85b826d012" providerId="LiveId" clId="{BDBF3833-BAED-4359-9DD2-39E7ACBF1066}" dt="2019-08-18T06:19:23.775" v="251" actId="26606"/>
          <ac:spMkLst>
            <pc:docMk/>
            <pc:sldMk cId="2255839524" sldId="257"/>
            <ac:spMk id="8" creationId="{73ED6512-6858-4552-B699-9A97FE9A4EA2}"/>
          </ac:spMkLst>
        </pc:spChg>
        <pc:spChg chg="add del">
          <ac:chgData name="Varun Gulati" userId="a4eaef85b826d012" providerId="LiveId" clId="{BDBF3833-BAED-4359-9DD2-39E7ACBF1066}" dt="2019-08-18T06:18:52.343" v="244" actId="26606"/>
          <ac:spMkLst>
            <pc:docMk/>
            <pc:sldMk cId="2255839524" sldId="257"/>
            <ac:spMk id="10" creationId="{4038CB10-1F5C-4D54-9DF7-12586DE5B007}"/>
          </ac:spMkLst>
        </pc:spChg>
        <pc:spChg chg="add del">
          <ac:chgData name="Varun Gulati" userId="a4eaef85b826d012" providerId="LiveId" clId="{BDBF3833-BAED-4359-9DD2-39E7ACBF1066}" dt="2019-08-18T06:18:52.343" v="244" actId="26606"/>
          <ac:spMkLst>
            <pc:docMk/>
            <pc:sldMk cId="2255839524" sldId="257"/>
            <ac:spMk id="12" creationId="{73ED6512-6858-4552-B699-9A97FE9A4EA2}"/>
          </ac:spMkLst>
        </pc:spChg>
        <pc:spChg chg="add del">
          <ac:chgData name="Varun Gulati" userId="a4eaef85b826d012" providerId="LiveId" clId="{BDBF3833-BAED-4359-9DD2-39E7ACBF1066}" dt="2019-08-18T06:19:08.845" v="246" actId="26606"/>
          <ac:spMkLst>
            <pc:docMk/>
            <pc:sldMk cId="2255839524" sldId="257"/>
            <ac:spMk id="14" creationId="{81AEB8A9-B768-4E30-BA55-D919E6687343}"/>
          </ac:spMkLst>
        </pc:spChg>
        <pc:spChg chg="add del">
          <ac:chgData name="Varun Gulati" userId="a4eaef85b826d012" providerId="LiveId" clId="{BDBF3833-BAED-4359-9DD2-39E7ACBF1066}" dt="2019-08-18T06:19:21.711" v="248" actId="26606"/>
          <ac:spMkLst>
            <pc:docMk/>
            <pc:sldMk cId="2255839524" sldId="257"/>
            <ac:spMk id="16" creationId="{C607803A-4E99-444E-94F7-8785CDDF5849}"/>
          </ac:spMkLst>
        </pc:spChg>
        <pc:spChg chg="add del">
          <ac:chgData name="Varun Gulati" userId="a4eaef85b826d012" providerId="LiveId" clId="{BDBF3833-BAED-4359-9DD2-39E7ACBF1066}" dt="2019-08-18T06:19:21.711" v="248" actId="26606"/>
          <ac:spMkLst>
            <pc:docMk/>
            <pc:sldMk cId="2255839524" sldId="257"/>
            <ac:spMk id="17" creationId="{2989BE6A-C309-418E-8ADD-1616A980570D}"/>
          </ac:spMkLst>
        </pc:spChg>
        <pc:picChg chg="add del mod">
          <ac:chgData name="Varun Gulati" userId="a4eaef85b826d012" providerId="LiveId" clId="{BDBF3833-BAED-4359-9DD2-39E7ACBF1066}" dt="2019-08-18T06:16:44.374" v="231" actId="478"/>
          <ac:picMkLst>
            <pc:docMk/>
            <pc:sldMk cId="2255839524" sldId="257"/>
            <ac:picMk id="4" creationId="{317AF3A7-2785-4CC0-99DB-C620AF542E7E}"/>
          </ac:picMkLst>
        </pc:picChg>
        <pc:picChg chg="add mod">
          <ac:chgData name="Varun Gulati" userId="a4eaef85b826d012" providerId="LiveId" clId="{BDBF3833-BAED-4359-9DD2-39E7ACBF1066}" dt="2019-08-18T13:52:26.985" v="1511" actId="14100"/>
          <ac:picMkLst>
            <pc:docMk/>
            <pc:sldMk cId="2255839524" sldId="257"/>
            <ac:picMk id="4" creationId="{C97E9CD0-4DB6-41BE-8A07-3745761C74CE}"/>
          </ac:picMkLst>
        </pc:picChg>
        <pc:picChg chg="add del mod">
          <ac:chgData name="Varun Gulati" userId="a4eaef85b826d012" providerId="LiveId" clId="{BDBF3833-BAED-4359-9DD2-39E7ACBF1066}" dt="2019-08-18T13:51:49.946" v="1508" actId="478"/>
          <ac:picMkLst>
            <pc:docMk/>
            <pc:sldMk cId="2255839524" sldId="257"/>
            <ac:picMk id="5" creationId="{76CA819E-EC88-4F3E-AD2E-8B12E8FBE6A8}"/>
          </ac:picMkLst>
        </pc:picChg>
      </pc:sldChg>
      <pc:sldChg chg="addSp delSp modSp add mod setBg">
        <pc:chgData name="Varun Gulati" userId="a4eaef85b826d012" providerId="LiveId" clId="{BDBF3833-BAED-4359-9DD2-39E7ACBF1066}" dt="2019-08-18T14:06:08.892" v="1584" actId="20577"/>
        <pc:sldMkLst>
          <pc:docMk/>
          <pc:sldMk cId="2491103326" sldId="258"/>
        </pc:sldMkLst>
        <pc:spChg chg="mod">
          <ac:chgData name="Varun Gulati" userId="a4eaef85b826d012" providerId="LiveId" clId="{BDBF3833-BAED-4359-9DD2-39E7ACBF1066}" dt="2019-08-18T14:06:08.892" v="1584" actId="20577"/>
          <ac:spMkLst>
            <pc:docMk/>
            <pc:sldMk cId="2491103326" sldId="258"/>
            <ac:spMk id="2" creationId="{57D066AE-72D4-4F0B-8BFC-14E280513712}"/>
          </ac:spMkLst>
        </pc:spChg>
        <pc:spChg chg="mod ord">
          <ac:chgData name="Varun Gulati" userId="a4eaef85b826d012" providerId="LiveId" clId="{BDBF3833-BAED-4359-9DD2-39E7ACBF1066}" dt="2019-08-18T13:53:12.011" v="1524" actId="20577"/>
          <ac:spMkLst>
            <pc:docMk/>
            <pc:sldMk cId="2491103326" sldId="258"/>
            <ac:spMk id="3" creationId="{7EF66A52-7C5D-4A08-8CCF-8C685D70A9DD}"/>
          </ac:spMkLst>
        </pc:spChg>
        <pc:spChg chg="add">
          <ac:chgData name="Varun Gulati" userId="a4eaef85b826d012" providerId="LiveId" clId="{BDBF3833-BAED-4359-9DD2-39E7ACBF1066}" dt="2019-08-18T06:30:55.742" v="453" actId="26606"/>
          <ac:spMkLst>
            <pc:docMk/>
            <pc:sldMk cId="2491103326" sldId="258"/>
            <ac:spMk id="9" creationId="{4038CB10-1F5C-4D54-9DF7-12586DE5B007}"/>
          </ac:spMkLst>
        </pc:spChg>
        <pc:spChg chg="add">
          <ac:chgData name="Varun Gulati" userId="a4eaef85b826d012" providerId="LiveId" clId="{BDBF3833-BAED-4359-9DD2-39E7ACBF1066}" dt="2019-08-18T06:30:55.742" v="453" actId="26606"/>
          <ac:spMkLst>
            <pc:docMk/>
            <pc:sldMk cId="2491103326" sldId="258"/>
            <ac:spMk id="11" creationId="{73ED6512-6858-4552-B699-9A97FE9A4EA2}"/>
          </ac:spMkLst>
        </pc:spChg>
        <pc:picChg chg="add del mod">
          <ac:chgData name="Varun Gulati" userId="a4eaef85b826d012" providerId="LiveId" clId="{BDBF3833-BAED-4359-9DD2-39E7ACBF1066}" dt="2019-08-18T13:54:12.528" v="1525" actId="478"/>
          <ac:picMkLst>
            <pc:docMk/>
            <pc:sldMk cId="2491103326" sldId="258"/>
            <ac:picMk id="4" creationId="{7725535A-E4B1-452E-A125-C6EB60974E92}"/>
          </ac:picMkLst>
        </pc:picChg>
        <pc:picChg chg="add del mod">
          <ac:chgData name="Varun Gulati" userId="a4eaef85b826d012" providerId="LiveId" clId="{BDBF3833-BAED-4359-9DD2-39E7ACBF1066}" dt="2019-08-18T14:05:30.060" v="1530" actId="478"/>
          <ac:picMkLst>
            <pc:docMk/>
            <pc:sldMk cId="2491103326" sldId="258"/>
            <ac:picMk id="5" creationId="{FB333023-8462-4D1F-8E85-29D83E10ADDC}"/>
          </ac:picMkLst>
        </pc:picChg>
        <pc:picChg chg="add mod">
          <ac:chgData name="Varun Gulati" userId="a4eaef85b826d012" providerId="LiveId" clId="{BDBF3833-BAED-4359-9DD2-39E7ACBF1066}" dt="2019-08-18T14:05:44.418" v="1533" actId="14100"/>
          <ac:picMkLst>
            <pc:docMk/>
            <pc:sldMk cId="2491103326" sldId="258"/>
            <ac:picMk id="6" creationId="{CB5C60B2-487F-46DE-80BC-A5BF3592DEAA}"/>
          </ac:picMkLst>
        </pc:picChg>
      </pc:sldChg>
      <pc:sldChg chg="delSp add del setBg delDesignElem">
        <pc:chgData name="Varun Gulati" userId="a4eaef85b826d012" providerId="LiveId" clId="{BDBF3833-BAED-4359-9DD2-39E7ACBF1066}" dt="2019-08-18T06:26:33.627" v="255" actId="2696"/>
        <pc:sldMkLst>
          <pc:docMk/>
          <pc:sldMk cId="3907609135" sldId="258"/>
        </pc:sldMkLst>
        <pc:spChg chg="del">
          <ac:chgData name="Varun Gulati" userId="a4eaef85b826d012" providerId="LiveId" clId="{BDBF3833-BAED-4359-9DD2-39E7ACBF1066}" dt="2019-08-18T06:26:29.953" v="254"/>
          <ac:spMkLst>
            <pc:docMk/>
            <pc:sldMk cId="3907609135" sldId="258"/>
            <ac:spMk id="7" creationId="{4038CB10-1F5C-4D54-9DF7-12586DE5B007}"/>
          </ac:spMkLst>
        </pc:spChg>
        <pc:spChg chg="del">
          <ac:chgData name="Varun Gulati" userId="a4eaef85b826d012" providerId="LiveId" clId="{BDBF3833-BAED-4359-9DD2-39E7ACBF1066}" dt="2019-08-18T06:26:29.953" v="254"/>
          <ac:spMkLst>
            <pc:docMk/>
            <pc:sldMk cId="3907609135" sldId="258"/>
            <ac:spMk id="8" creationId="{73ED6512-6858-4552-B699-9A97FE9A4EA2}"/>
          </ac:spMkLst>
        </pc:spChg>
      </pc:sldChg>
      <pc:sldChg chg="addSp delSp modSp add mod setBg">
        <pc:chgData name="Varun Gulati" userId="a4eaef85b826d012" providerId="LiveId" clId="{BDBF3833-BAED-4359-9DD2-39E7ACBF1066}" dt="2019-08-18T14:14:46.068" v="1602" actId="1076"/>
        <pc:sldMkLst>
          <pc:docMk/>
          <pc:sldMk cId="971662342" sldId="259"/>
        </pc:sldMkLst>
        <pc:spChg chg="mod">
          <ac:chgData name="Varun Gulati" userId="a4eaef85b826d012" providerId="LiveId" clId="{BDBF3833-BAED-4359-9DD2-39E7ACBF1066}" dt="2019-08-18T07:31:06.196" v="1494" actId="20577"/>
          <ac:spMkLst>
            <pc:docMk/>
            <pc:sldMk cId="971662342" sldId="259"/>
            <ac:spMk id="2" creationId="{44C52299-0A69-470C-A0CA-48A046344F69}"/>
          </ac:spMkLst>
        </pc:spChg>
        <pc:spChg chg="mod ord">
          <ac:chgData name="Varun Gulati" userId="a4eaef85b826d012" providerId="LiveId" clId="{BDBF3833-BAED-4359-9DD2-39E7ACBF1066}" dt="2019-08-18T14:08:35.237" v="1597" actId="20577"/>
          <ac:spMkLst>
            <pc:docMk/>
            <pc:sldMk cId="971662342" sldId="259"/>
            <ac:spMk id="3" creationId="{73132C54-552A-46E1-BA32-E662001142A1}"/>
          </ac:spMkLst>
        </pc:spChg>
        <pc:spChg chg="add">
          <ac:chgData name="Varun Gulati" userId="a4eaef85b826d012" providerId="LiveId" clId="{BDBF3833-BAED-4359-9DD2-39E7ACBF1066}" dt="2019-08-18T06:48:05.360" v="557" actId="26606"/>
          <ac:spMkLst>
            <pc:docMk/>
            <pc:sldMk cId="971662342" sldId="259"/>
            <ac:spMk id="9" creationId="{4038CB10-1F5C-4D54-9DF7-12586DE5B007}"/>
          </ac:spMkLst>
        </pc:spChg>
        <pc:spChg chg="add">
          <ac:chgData name="Varun Gulati" userId="a4eaef85b826d012" providerId="LiveId" clId="{BDBF3833-BAED-4359-9DD2-39E7ACBF1066}" dt="2019-08-18T06:48:05.360" v="557" actId="26606"/>
          <ac:spMkLst>
            <pc:docMk/>
            <pc:sldMk cId="971662342" sldId="259"/>
            <ac:spMk id="11" creationId="{73ED6512-6858-4552-B699-9A97FE9A4EA2}"/>
          </ac:spMkLst>
        </pc:spChg>
        <pc:picChg chg="add del mod">
          <ac:chgData name="Varun Gulati" userId="a4eaef85b826d012" providerId="LiveId" clId="{BDBF3833-BAED-4359-9DD2-39E7ACBF1066}" dt="2019-08-18T14:08:52.092" v="1598" actId="478"/>
          <ac:picMkLst>
            <pc:docMk/>
            <pc:sldMk cId="971662342" sldId="259"/>
            <ac:picMk id="4" creationId="{7D9675FB-E7A4-48AB-A14E-FE607E4AC85B}"/>
          </ac:picMkLst>
        </pc:picChg>
        <pc:picChg chg="add mod">
          <ac:chgData name="Varun Gulati" userId="a4eaef85b826d012" providerId="LiveId" clId="{BDBF3833-BAED-4359-9DD2-39E7ACBF1066}" dt="2019-08-18T14:14:46.068" v="1602" actId="1076"/>
          <ac:picMkLst>
            <pc:docMk/>
            <pc:sldMk cId="971662342" sldId="259"/>
            <ac:picMk id="5" creationId="{5930B51E-DA44-491D-92DF-54DF26D36191}"/>
          </ac:picMkLst>
        </pc:picChg>
      </pc:sldChg>
      <pc:sldChg chg="addSp delSp modSp add mod setBg">
        <pc:chgData name="Varun Gulati" userId="a4eaef85b826d012" providerId="LiveId" clId="{BDBF3833-BAED-4359-9DD2-39E7ACBF1066}" dt="2019-08-18T14:25:36.164" v="1617" actId="14100"/>
        <pc:sldMkLst>
          <pc:docMk/>
          <pc:sldMk cId="4207729444" sldId="260"/>
        </pc:sldMkLst>
        <pc:spChg chg="mod">
          <ac:chgData name="Varun Gulati" userId="a4eaef85b826d012" providerId="LiveId" clId="{BDBF3833-BAED-4359-9DD2-39E7ACBF1066}" dt="2019-08-18T07:09:06.431" v="1093" actId="20577"/>
          <ac:spMkLst>
            <pc:docMk/>
            <pc:sldMk cId="4207729444" sldId="260"/>
            <ac:spMk id="2" creationId="{80557FCD-2D7F-414D-8DE6-6F5AD8C6502D}"/>
          </ac:spMkLst>
        </pc:spChg>
        <pc:spChg chg="mod ord">
          <ac:chgData name="Varun Gulati" userId="a4eaef85b826d012" providerId="LiveId" clId="{BDBF3833-BAED-4359-9DD2-39E7ACBF1066}" dt="2019-08-18T14:15:08.911" v="1613" actId="20577"/>
          <ac:spMkLst>
            <pc:docMk/>
            <pc:sldMk cId="4207729444" sldId="260"/>
            <ac:spMk id="3" creationId="{F7AF5225-DEFA-4B9F-B501-845EBFCA88CA}"/>
          </ac:spMkLst>
        </pc:spChg>
        <pc:spChg chg="add">
          <ac:chgData name="Varun Gulati" userId="a4eaef85b826d012" providerId="LiveId" clId="{BDBF3833-BAED-4359-9DD2-39E7ACBF1066}" dt="2019-08-18T07:03:21.001" v="845" actId="26606"/>
          <ac:spMkLst>
            <pc:docMk/>
            <pc:sldMk cId="4207729444" sldId="260"/>
            <ac:spMk id="9" creationId="{4038CB10-1F5C-4D54-9DF7-12586DE5B007}"/>
          </ac:spMkLst>
        </pc:spChg>
        <pc:spChg chg="add">
          <ac:chgData name="Varun Gulati" userId="a4eaef85b826d012" providerId="LiveId" clId="{BDBF3833-BAED-4359-9DD2-39E7ACBF1066}" dt="2019-08-18T07:03:21.001" v="845" actId="26606"/>
          <ac:spMkLst>
            <pc:docMk/>
            <pc:sldMk cId="4207729444" sldId="260"/>
            <ac:spMk id="11" creationId="{73ED6512-6858-4552-B699-9A97FE9A4EA2}"/>
          </ac:spMkLst>
        </pc:spChg>
        <pc:picChg chg="add del mod">
          <ac:chgData name="Varun Gulati" userId="a4eaef85b826d012" providerId="LiveId" clId="{BDBF3833-BAED-4359-9DD2-39E7ACBF1066}" dt="2019-08-18T14:25:21.305" v="1614" actId="478"/>
          <ac:picMkLst>
            <pc:docMk/>
            <pc:sldMk cId="4207729444" sldId="260"/>
            <ac:picMk id="4" creationId="{CCF5EB0F-44C9-4563-A139-D086FDE65397}"/>
          </ac:picMkLst>
        </pc:picChg>
        <pc:picChg chg="add mod">
          <ac:chgData name="Varun Gulati" userId="a4eaef85b826d012" providerId="LiveId" clId="{BDBF3833-BAED-4359-9DD2-39E7ACBF1066}" dt="2019-08-18T14:25:36.164" v="1617" actId="14100"/>
          <ac:picMkLst>
            <pc:docMk/>
            <pc:sldMk cId="4207729444" sldId="260"/>
            <ac:picMk id="5" creationId="{7A90D1C2-CF3E-4622-9571-12D4F7C1EE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DB63-6FC1-4C3E-804C-3A9ED099D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E19096-A7B2-4666-ABDF-01A24E46C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8FBE9F-9790-446E-A04F-42235BBB1D74}"/>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122CA94A-8AA4-4DDE-921D-B59A5A114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49D94-BECE-4703-96F9-453C6052720F}"/>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418801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3898-9420-4196-B368-715D43C5E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9D6FE-2B9A-4B0B-9DB3-723C10CB56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6AD05-BE1D-44F4-A150-E99DD2B205E2}"/>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06117F7F-A16A-47C8-B5CC-15A37EE6A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8F33C-7B4A-42A7-8EBB-85F8C958695D}"/>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354300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D43A8-595A-4D92-B6B5-FF5BC09812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F03DD-F4AA-40F5-A956-091E043C2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0DE57-6489-4826-9931-CB3481B7FE21}"/>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2CC52F8D-E0B3-4330-9BCD-017CD6C2C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00222-5C8D-4FC3-9349-149600FB665E}"/>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10108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F355-5A26-4293-A077-0CC36DA54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8562B-DCAD-46AE-80BB-2DE0951D0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40D34-9732-4E1E-B751-1D1FABA1592E}"/>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A90487A5-6AF6-4B5B-84EB-4CD23B7A6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9174C-F073-4967-A585-C70BA6CD6FAF}"/>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43783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3216-4A43-424B-9BCA-343CABE41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1BADF-037D-4E43-8B18-B5C896B80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BFBBB-A958-4D59-9111-A2CBD4CEF31C}"/>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6ED5D025-6998-4B0B-895A-AFE432905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41A6F-E2C9-4695-A444-35C604AB1B34}"/>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331024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8C8F-5E9A-47BD-B83D-BC7F08B0E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0FC9C6-0733-42B1-AD24-72D3D0FA3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6FDB79-614B-4135-AE81-C31B48118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AF773D-6B91-49B6-94DB-BF2D1E42FA3F}"/>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6" name="Footer Placeholder 5">
            <a:extLst>
              <a:ext uri="{FF2B5EF4-FFF2-40B4-BE49-F238E27FC236}">
                <a16:creationId xmlns:a16="http://schemas.microsoft.com/office/drawing/2014/main" id="{6C1B998B-DDDF-420E-8C60-9E3CDBF6A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85934-0A8A-43F0-91E7-DF263AB447B3}"/>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328059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1F4D-E148-4A50-96DC-0B0F2D831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A40A5-2B8B-4245-9213-C1749EDC3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F2286-13DF-43E0-9E0B-BFAE2D169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768F8D-093A-4917-BAEC-241A53E31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0A820-72E5-4D21-8BBF-21D01A92E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A1EC04-4168-44FF-8561-D9E14A445CF2}"/>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8" name="Footer Placeholder 7">
            <a:extLst>
              <a:ext uri="{FF2B5EF4-FFF2-40B4-BE49-F238E27FC236}">
                <a16:creationId xmlns:a16="http://schemas.microsoft.com/office/drawing/2014/main" id="{6CB44C50-CDB5-4478-AEE7-A14D68201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4CC5F-92A2-4E21-A66C-8EC32B590F61}"/>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203633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BC5B-83DA-4E54-9902-1C7A71048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B9EA3-D212-4935-ADED-5E6EC3D2668F}"/>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4" name="Footer Placeholder 3">
            <a:extLst>
              <a:ext uri="{FF2B5EF4-FFF2-40B4-BE49-F238E27FC236}">
                <a16:creationId xmlns:a16="http://schemas.microsoft.com/office/drawing/2014/main" id="{41201CC8-4313-46CC-BD46-6AC2814D6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268406-3F29-40F9-8846-6C19F72A4075}"/>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314367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DFAA4-7AC1-4757-999C-012D20E8AD99}"/>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3" name="Footer Placeholder 2">
            <a:extLst>
              <a:ext uri="{FF2B5EF4-FFF2-40B4-BE49-F238E27FC236}">
                <a16:creationId xmlns:a16="http://schemas.microsoft.com/office/drawing/2014/main" id="{4A207EB4-7E2A-4811-AADC-ADC5E4278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6851B-C197-4EAB-9396-C8C375D72D3B}"/>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42568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8121-1DD8-4B6C-BC4C-C212EB79B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119D45-1D55-4569-8EA6-C16DE46E6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E28B8-9517-4833-AB3B-78823273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2D34C-F8D5-4795-BF38-86EBE6885FD6}"/>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6" name="Footer Placeholder 5">
            <a:extLst>
              <a:ext uri="{FF2B5EF4-FFF2-40B4-BE49-F238E27FC236}">
                <a16:creationId xmlns:a16="http://schemas.microsoft.com/office/drawing/2014/main" id="{5C0B0C76-676D-4C82-9306-1F7BA4E66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52D9C-6FB1-4E31-84DB-9957905E80B3}"/>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339827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4D67-A653-4E49-9874-F6E740E7B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D326D-3911-4467-800F-034DA8B20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A07D40-7C15-4B4E-B57A-89A729590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1150A-79FF-4D69-8EF9-951084C840C7}"/>
              </a:ext>
            </a:extLst>
          </p:cNvPr>
          <p:cNvSpPr>
            <a:spLocks noGrp="1"/>
          </p:cNvSpPr>
          <p:nvPr>
            <p:ph type="dt" sz="half" idx="10"/>
          </p:nvPr>
        </p:nvSpPr>
        <p:spPr/>
        <p:txBody>
          <a:bodyPr/>
          <a:lstStyle/>
          <a:p>
            <a:fld id="{DDA9ADF2-AC6B-449C-86B7-5BDABC258175}" type="datetimeFigureOut">
              <a:rPr lang="en-US" smtClean="0"/>
              <a:t>8/18/2019</a:t>
            </a:fld>
            <a:endParaRPr lang="en-US"/>
          </a:p>
        </p:txBody>
      </p:sp>
      <p:sp>
        <p:nvSpPr>
          <p:cNvPr id="6" name="Footer Placeholder 5">
            <a:extLst>
              <a:ext uri="{FF2B5EF4-FFF2-40B4-BE49-F238E27FC236}">
                <a16:creationId xmlns:a16="http://schemas.microsoft.com/office/drawing/2014/main" id="{FFA26AE0-F15B-4CFB-B432-06743470B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6C1BF-BCD3-4445-A7E2-177D8E0973B1}"/>
              </a:ext>
            </a:extLst>
          </p:cNvPr>
          <p:cNvSpPr>
            <a:spLocks noGrp="1"/>
          </p:cNvSpPr>
          <p:nvPr>
            <p:ph type="sldNum" sz="quarter" idx="12"/>
          </p:nvPr>
        </p:nvSpPr>
        <p:spPr/>
        <p:txBody>
          <a:bodyPr/>
          <a:lstStyle/>
          <a:p>
            <a:fld id="{8A618B04-A648-4E65-ACF5-00368DAFDD9F}" type="slidenum">
              <a:rPr lang="en-US" smtClean="0"/>
              <a:t>‹#›</a:t>
            </a:fld>
            <a:endParaRPr lang="en-US"/>
          </a:p>
        </p:txBody>
      </p:sp>
    </p:spTree>
    <p:extLst>
      <p:ext uri="{BB962C8B-B14F-4D97-AF65-F5344CB8AC3E}">
        <p14:creationId xmlns:p14="http://schemas.microsoft.com/office/powerpoint/2010/main" val="110981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AB39A-2B1A-4D28-A83C-9C46B1117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A92978-326F-4B74-8F20-3A641BED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99F19-04BE-46F5-A1A1-AE84849C5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9ADF2-AC6B-449C-86B7-5BDABC258175}" type="datetimeFigureOut">
              <a:rPr lang="en-US" smtClean="0"/>
              <a:t>8/18/2019</a:t>
            </a:fld>
            <a:endParaRPr lang="en-US"/>
          </a:p>
        </p:txBody>
      </p:sp>
      <p:sp>
        <p:nvSpPr>
          <p:cNvPr id="5" name="Footer Placeholder 4">
            <a:extLst>
              <a:ext uri="{FF2B5EF4-FFF2-40B4-BE49-F238E27FC236}">
                <a16:creationId xmlns:a16="http://schemas.microsoft.com/office/drawing/2014/main" id="{8C761812-7BEC-4DFB-916F-46063B0CE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E5B33B-8825-4761-ADFA-FCAEE5A2A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18B04-A648-4E65-ACF5-00368DAFDD9F}" type="slidenum">
              <a:rPr lang="en-US" smtClean="0"/>
              <a:t>‹#›</a:t>
            </a:fld>
            <a:endParaRPr lang="en-US"/>
          </a:p>
        </p:txBody>
      </p:sp>
    </p:spTree>
    <p:extLst>
      <p:ext uri="{BB962C8B-B14F-4D97-AF65-F5344CB8AC3E}">
        <p14:creationId xmlns:p14="http://schemas.microsoft.com/office/powerpoint/2010/main" val="946236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BACE-05BA-4C85-93FC-6B9D957BE000}"/>
              </a:ext>
            </a:extLst>
          </p:cNvPr>
          <p:cNvSpPr>
            <a:spLocks noGrp="1"/>
          </p:cNvSpPr>
          <p:nvPr>
            <p:ph type="ctrTitle"/>
          </p:nvPr>
        </p:nvSpPr>
        <p:spPr/>
        <p:txBody>
          <a:bodyPr/>
          <a:lstStyle/>
          <a:p>
            <a:r>
              <a:rPr lang="en-US" dirty="0"/>
              <a:t>Udacity SQL project (</a:t>
            </a:r>
            <a:r>
              <a:rPr lang="en-US" dirty="0" err="1"/>
              <a:t>DVDStore</a:t>
            </a:r>
            <a:r>
              <a:rPr lang="en-US" dirty="0"/>
              <a:t>)</a:t>
            </a:r>
          </a:p>
        </p:txBody>
      </p:sp>
    </p:spTree>
    <p:extLst>
      <p:ext uri="{BB962C8B-B14F-4D97-AF65-F5344CB8AC3E}">
        <p14:creationId xmlns:p14="http://schemas.microsoft.com/office/powerpoint/2010/main" val="401556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EB742-1772-4D95-BF5C-707A09DFD075}"/>
              </a:ext>
            </a:extLst>
          </p:cNvPr>
          <p:cNvSpPr>
            <a:spLocks noGrp="1"/>
          </p:cNvSpPr>
          <p:nvPr>
            <p:ph type="title"/>
          </p:nvPr>
        </p:nvSpPr>
        <p:spPr>
          <a:xfrm>
            <a:off x="524256" y="4767072"/>
            <a:ext cx="6594189" cy="1625210"/>
          </a:xfrm>
        </p:spPr>
        <p:txBody>
          <a:bodyPr>
            <a:normAutofit/>
          </a:bodyPr>
          <a:lstStyle/>
          <a:p>
            <a:r>
              <a:rPr lang="en-US" sz="1800" dirty="0">
                <a:solidFill>
                  <a:srgbClr val="FFFFFF"/>
                </a:solidFill>
              </a:rPr>
              <a:t>Set 1 Question 1: We want to understand more about the movies that families are watching. The following categories are considered family movies: Animation, Children, Classics, Comedy, Family and Music.</a:t>
            </a:r>
            <a:br>
              <a:rPr lang="en-US" sz="1800" dirty="0">
                <a:solidFill>
                  <a:srgbClr val="FFFFFF"/>
                </a:solidFill>
              </a:rPr>
            </a:br>
            <a:br>
              <a:rPr lang="en-US" sz="1800" dirty="0">
                <a:solidFill>
                  <a:srgbClr val="FFFFFF"/>
                </a:solidFill>
              </a:rPr>
            </a:br>
            <a:r>
              <a:rPr lang="en-US" sz="1800" dirty="0">
                <a:solidFill>
                  <a:srgbClr val="FFFFFF"/>
                </a:solidFill>
              </a:rPr>
              <a:t>Conclusion: Customers are least interested in watching travel and  music related films and most interested in Sport films.</a:t>
            </a:r>
          </a:p>
        </p:txBody>
      </p:sp>
      <p:sp>
        <p:nvSpPr>
          <p:cNvPr id="8"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DD4CF9-D699-48E0-85E2-C2103A1305A1}"/>
              </a:ext>
            </a:extLst>
          </p:cNvPr>
          <p:cNvSpPr>
            <a:spLocks noGrp="1"/>
          </p:cNvSpPr>
          <p:nvPr>
            <p:ph idx="1"/>
          </p:nvPr>
        </p:nvSpPr>
        <p:spPr>
          <a:xfrm>
            <a:off x="8029319" y="917725"/>
            <a:ext cx="3424739" cy="4852362"/>
          </a:xfrm>
        </p:spPr>
        <p:txBody>
          <a:bodyPr anchor="ctr">
            <a:normAutofit fontScale="92500" lnSpcReduction="10000"/>
          </a:bodyPr>
          <a:lstStyle/>
          <a:p>
            <a:pPr marL="0" indent="0">
              <a:buNone/>
            </a:pPr>
            <a:r>
              <a:rPr lang="en-US" sz="1700" dirty="0">
                <a:solidFill>
                  <a:srgbClr val="FFFFFF"/>
                </a:solidFill>
              </a:rPr>
              <a:t>SET 1 Q1:</a:t>
            </a:r>
          </a:p>
          <a:p>
            <a:pPr marL="0" indent="0">
              <a:buNone/>
            </a:pPr>
            <a:endParaRPr lang="en-US" sz="1700" dirty="0">
              <a:solidFill>
                <a:srgbClr val="FFFFFF"/>
              </a:solidFill>
            </a:endParaRPr>
          </a:p>
          <a:p>
            <a:pPr marL="0" indent="0">
              <a:buNone/>
            </a:pPr>
            <a:r>
              <a:rPr lang="en-US" sz="1700" dirty="0">
                <a:solidFill>
                  <a:srgbClr val="FFFFFF"/>
                </a:solidFill>
              </a:rPr>
              <a:t>SELECT </a:t>
            </a:r>
            <a:r>
              <a:rPr lang="en-US" sz="1700" dirty="0" err="1">
                <a:solidFill>
                  <a:srgbClr val="FFFFFF"/>
                </a:solidFill>
              </a:rPr>
              <a:t>f.title</a:t>
            </a:r>
            <a:r>
              <a:rPr lang="en-US" sz="1700" dirty="0">
                <a:solidFill>
                  <a:srgbClr val="FFFFFF"/>
                </a:solidFill>
              </a:rPr>
              <a:t> </a:t>
            </a:r>
            <a:r>
              <a:rPr lang="en-US" sz="1700" dirty="0" err="1">
                <a:solidFill>
                  <a:srgbClr val="FFFFFF"/>
                </a:solidFill>
              </a:rPr>
              <a:t>film_name,c.name</a:t>
            </a:r>
            <a:r>
              <a:rPr lang="en-US" sz="1700" dirty="0">
                <a:solidFill>
                  <a:srgbClr val="FFFFFF"/>
                </a:solidFill>
              </a:rPr>
              <a:t> </a:t>
            </a:r>
            <a:r>
              <a:rPr lang="en-US" sz="1700" dirty="0" err="1">
                <a:solidFill>
                  <a:srgbClr val="FFFFFF"/>
                </a:solidFill>
              </a:rPr>
              <a:t>film_category</a:t>
            </a:r>
            <a:r>
              <a:rPr lang="en-US" sz="1700" dirty="0">
                <a:solidFill>
                  <a:srgbClr val="FFFFFF"/>
                </a:solidFill>
              </a:rPr>
              <a:t>, COUNT(1) </a:t>
            </a:r>
            <a:r>
              <a:rPr lang="en-US" sz="1700" dirty="0" err="1">
                <a:solidFill>
                  <a:srgbClr val="FFFFFF"/>
                </a:solidFill>
              </a:rPr>
              <a:t>rental_count</a:t>
            </a:r>
            <a:endParaRPr lang="en-US" sz="1700" dirty="0">
              <a:solidFill>
                <a:srgbClr val="FFFFFF"/>
              </a:solidFill>
            </a:endParaRPr>
          </a:p>
          <a:p>
            <a:pPr marL="0" indent="0">
              <a:buNone/>
            </a:pPr>
            <a:r>
              <a:rPr lang="en-US" sz="1700" dirty="0">
                <a:solidFill>
                  <a:srgbClr val="FFFFFF"/>
                </a:solidFill>
              </a:rPr>
              <a:t>FROM </a:t>
            </a:r>
            <a:r>
              <a:rPr lang="en-US" sz="1700" dirty="0" err="1">
                <a:solidFill>
                  <a:srgbClr val="FFFFFF"/>
                </a:solidFill>
              </a:rPr>
              <a:t>film_category</a:t>
            </a:r>
            <a:r>
              <a:rPr lang="en-US" sz="1700" dirty="0">
                <a:solidFill>
                  <a:srgbClr val="FFFFFF"/>
                </a:solidFill>
              </a:rPr>
              <a:t> fc</a:t>
            </a:r>
          </a:p>
          <a:p>
            <a:pPr marL="0" indent="0">
              <a:buNone/>
            </a:pPr>
            <a:r>
              <a:rPr lang="en-US" sz="1700" dirty="0">
                <a:solidFill>
                  <a:srgbClr val="FFFFFF"/>
                </a:solidFill>
              </a:rPr>
              <a:t>INNER JOIN film f</a:t>
            </a:r>
          </a:p>
          <a:p>
            <a:pPr marL="0" indent="0">
              <a:buNone/>
            </a:pPr>
            <a:r>
              <a:rPr lang="en-US" sz="1700" dirty="0">
                <a:solidFill>
                  <a:srgbClr val="FFFFFF"/>
                </a:solidFill>
              </a:rPr>
              <a:t>ON </a:t>
            </a:r>
            <a:r>
              <a:rPr lang="en-US" sz="1700" dirty="0" err="1">
                <a:solidFill>
                  <a:srgbClr val="FFFFFF"/>
                </a:solidFill>
              </a:rPr>
              <a:t>f.film_id</a:t>
            </a:r>
            <a:r>
              <a:rPr lang="en-US" sz="1700" dirty="0">
                <a:solidFill>
                  <a:srgbClr val="FFFFFF"/>
                </a:solidFill>
              </a:rPr>
              <a:t> = </a:t>
            </a:r>
            <a:r>
              <a:rPr lang="en-US" sz="1700" dirty="0" err="1">
                <a:solidFill>
                  <a:srgbClr val="FFFFFF"/>
                </a:solidFill>
              </a:rPr>
              <a:t>fc.film_id</a:t>
            </a:r>
            <a:endParaRPr lang="en-US" sz="1700" dirty="0">
              <a:solidFill>
                <a:srgbClr val="FFFFFF"/>
              </a:solidFill>
            </a:endParaRPr>
          </a:p>
          <a:p>
            <a:pPr marL="0" indent="0">
              <a:buNone/>
            </a:pPr>
            <a:r>
              <a:rPr lang="en-US" sz="1700" dirty="0">
                <a:solidFill>
                  <a:srgbClr val="FFFFFF"/>
                </a:solidFill>
              </a:rPr>
              <a:t>INNER JOIN category c</a:t>
            </a:r>
          </a:p>
          <a:p>
            <a:pPr marL="0" indent="0">
              <a:buNone/>
            </a:pPr>
            <a:r>
              <a:rPr lang="en-US" sz="1700" dirty="0">
                <a:solidFill>
                  <a:srgbClr val="FFFFFF"/>
                </a:solidFill>
              </a:rPr>
              <a:t>ON </a:t>
            </a:r>
            <a:r>
              <a:rPr lang="en-US" sz="1700" dirty="0" err="1">
                <a:solidFill>
                  <a:srgbClr val="FFFFFF"/>
                </a:solidFill>
              </a:rPr>
              <a:t>c.category_id</a:t>
            </a:r>
            <a:r>
              <a:rPr lang="en-US" sz="1700" dirty="0">
                <a:solidFill>
                  <a:srgbClr val="FFFFFF"/>
                </a:solidFill>
              </a:rPr>
              <a:t> = </a:t>
            </a:r>
            <a:r>
              <a:rPr lang="en-US" sz="1700" dirty="0" err="1">
                <a:solidFill>
                  <a:srgbClr val="FFFFFF"/>
                </a:solidFill>
              </a:rPr>
              <a:t>fc.category_id</a:t>
            </a:r>
            <a:endParaRPr lang="en-US" sz="1700" dirty="0">
              <a:solidFill>
                <a:srgbClr val="FFFFFF"/>
              </a:solidFill>
            </a:endParaRPr>
          </a:p>
          <a:p>
            <a:pPr marL="0" indent="0">
              <a:buNone/>
            </a:pPr>
            <a:r>
              <a:rPr lang="en-US" sz="1700" dirty="0">
                <a:solidFill>
                  <a:srgbClr val="FFFFFF"/>
                </a:solidFill>
              </a:rPr>
              <a:t>INNER JOIN inventory inv</a:t>
            </a:r>
          </a:p>
          <a:p>
            <a:pPr marL="0" indent="0">
              <a:buNone/>
            </a:pPr>
            <a:r>
              <a:rPr lang="en-US" sz="1700" dirty="0">
                <a:solidFill>
                  <a:srgbClr val="FFFFFF"/>
                </a:solidFill>
              </a:rPr>
              <a:t>ON </a:t>
            </a:r>
            <a:r>
              <a:rPr lang="en-US" sz="1700" dirty="0" err="1">
                <a:solidFill>
                  <a:srgbClr val="FFFFFF"/>
                </a:solidFill>
              </a:rPr>
              <a:t>inv.film_id</a:t>
            </a:r>
            <a:r>
              <a:rPr lang="en-US" sz="1700" dirty="0">
                <a:solidFill>
                  <a:srgbClr val="FFFFFF"/>
                </a:solidFill>
              </a:rPr>
              <a:t> = </a:t>
            </a:r>
            <a:r>
              <a:rPr lang="en-US" sz="1700" dirty="0" err="1">
                <a:solidFill>
                  <a:srgbClr val="FFFFFF"/>
                </a:solidFill>
              </a:rPr>
              <a:t>f.film_id</a:t>
            </a:r>
            <a:endParaRPr lang="en-US" sz="1700" dirty="0">
              <a:solidFill>
                <a:srgbClr val="FFFFFF"/>
              </a:solidFill>
            </a:endParaRPr>
          </a:p>
          <a:p>
            <a:pPr marL="0" indent="0">
              <a:buNone/>
            </a:pPr>
            <a:r>
              <a:rPr lang="en-US" sz="1700" dirty="0">
                <a:solidFill>
                  <a:srgbClr val="FFFFFF"/>
                </a:solidFill>
              </a:rPr>
              <a:t>INNER JOIN rental r</a:t>
            </a:r>
          </a:p>
          <a:p>
            <a:pPr marL="0" indent="0">
              <a:buNone/>
            </a:pPr>
            <a:r>
              <a:rPr lang="en-US" sz="1700" dirty="0">
                <a:solidFill>
                  <a:srgbClr val="FFFFFF"/>
                </a:solidFill>
              </a:rPr>
              <a:t>ON </a:t>
            </a:r>
            <a:r>
              <a:rPr lang="en-US" sz="1700" dirty="0" err="1">
                <a:solidFill>
                  <a:srgbClr val="FFFFFF"/>
                </a:solidFill>
              </a:rPr>
              <a:t>r.inventory_id</a:t>
            </a:r>
            <a:r>
              <a:rPr lang="en-US" sz="1700" dirty="0">
                <a:solidFill>
                  <a:srgbClr val="FFFFFF"/>
                </a:solidFill>
              </a:rPr>
              <a:t> = </a:t>
            </a:r>
            <a:r>
              <a:rPr lang="en-US" sz="1700" dirty="0" err="1">
                <a:solidFill>
                  <a:srgbClr val="FFFFFF"/>
                </a:solidFill>
              </a:rPr>
              <a:t>inv.inventory_id</a:t>
            </a:r>
            <a:endParaRPr lang="en-US" sz="1700" dirty="0">
              <a:solidFill>
                <a:srgbClr val="FFFFFF"/>
              </a:solidFill>
            </a:endParaRPr>
          </a:p>
          <a:p>
            <a:pPr marL="0" indent="0">
              <a:buNone/>
            </a:pPr>
            <a:r>
              <a:rPr lang="en-US" sz="1700" dirty="0">
                <a:solidFill>
                  <a:srgbClr val="FFFFFF"/>
                </a:solidFill>
              </a:rPr>
              <a:t>GROUP BY </a:t>
            </a:r>
            <a:r>
              <a:rPr lang="en-US" sz="1700" dirty="0" err="1">
                <a:solidFill>
                  <a:srgbClr val="FFFFFF"/>
                </a:solidFill>
              </a:rPr>
              <a:t>f.title,c.name</a:t>
            </a:r>
            <a:endParaRPr lang="en-US" sz="1700" dirty="0">
              <a:solidFill>
                <a:srgbClr val="FFFFFF"/>
              </a:solidFill>
            </a:endParaRPr>
          </a:p>
          <a:p>
            <a:pPr marL="0" indent="0">
              <a:buNone/>
            </a:pPr>
            <a:r>
              <a:rPr lang="en-US" sz="1700" dirty="0">
                <a:solidFill>
                  <a:srgbClr val="FFFFFF"/>
                </a:solidFill>
              </a:rPr>
              <a:t>ORDER BY </a:t>
            </a:r>
            <a:r>
              <a:rPr lang="en-US" sz="1700" dirty="0" err="1">
                <a:solidFill>
                  <a:srgbClr val="FFFFFF"/>
                </a:solidFill>
              </a:rPr>
              <a:t>f.title</a:t>
            </a:r>
            <a:endParaRPr lang="en-US" sz="1700" dirty="0">
              <a:solidFill>
                <a:srgbClr val="FFFFFF"/>
              </a:solidFill>
            </a:endParaRPr>
          </a:p>
        </p:txBody>
      </p:sp>
      <p:pic>
        <p:nvPicPr>
          <p:cNvPr id="4" name="Picture 3">
            <a:extLst>
              <a:ext uri="{FF2B5EF4-FFF2-40B4-BE49-F238E27FC236}">
                <a16:creationId xmlns:a16="http://schemas.microsoft.com/office/drawing/2014/main" id="{C97E9CD0-4DB6-41BE-8A07-3745761C74CE}"/>
              </a:ext>
            </a:extLst>
          </p:cNvPr>
          <p:cNvPicPr>
            <a:picLocks noChangeAspect="1"/>
          </p:cNvPicPr>
          <p:nvPr/>
        </p:nvPicPr>
        <p:blipFill>
          <a:blip r:embed="rId2"/>
          <a:stretch>
            <a:fillRect/>
          </a:stretch>
        </p:blipFill>
        <p:spPr>
          <a:xfrm>
            <a:off x="524256" y="321732"/>
            <a:ext cx="6896822" cy="4106284"/>
          </a:xfrm>
          <a:prstGeom prst="rect">
            <a:avLst/>
          </a:prstGeom>
        </p:spPr>
      </p:pic>
    </p:spTree>
    <p:extLst>
      <p:ext uri="{BB962C8B-B14F-4D97-AF65-F5344CB8AC3E}">
        <p14:creationId xmlns:p14="http://schemas.microsoft.com/office/powerpoint/2010/main" val="225583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D066AE-72D4-4F0B-8BFC-14E280513712}"/>
              </a:ext>
            </a:extLst>
          </p:cNvPr>
          <p:cNvSpPr>
            <a:spLocks noGrp="1"/>
          </p:cNvSpPr>
          <p:nvPr>
            <p:ph type="title"/>
          </p:nvPr>
        </p:nvSpPr>
        <p:spPr>
          <a:xfrm>
            <a:off x="524256" y="4767072"/>
            <a:ext cx="6594189" cy="1625210"/>
          </a:xfrm>
        </p:spPr>
        <p:txBody>
          <a:bodyPr>
            <a:normAutofit/>
          </a:bodyPr>
          <a:lstStyle/>
          <a:p>
            <a:r>
              <a:rPr lang="en-US" sz="1100" dirty="0">
                <a:solidFill>
                  <a:srgbClr val="FFFFFF"/>
                </a:solidFill>
              </a:rPr>
              <a:t>Set 1 Question2 :Now we need to know how the length of rental duration of these family-friendly movies compares to the duration that all movies are rented for. Can you provide a table with the movie titles and divide them into 4 levels (</a:t>
            </a:r>
            <a:r>
              <a:rPr lang="en-US" sz="1100" dirty="0" err="1">
                <a:solidFill>
                  <a:srgbClr val="FFFFFF"/>
                </a:solidFill>
              </a:rPr>
              <a:t>first_quarter</a:t>
            </a:r>
            <a:r>
              <a:rPr lang="en-US" sz="1100" dirty="0">
                <a:solidFill>
                  <a:srgbClr val="FFFFFF"/>
                </a:solidFill>
              </a:rPr>
              <a:t>, </a:t>
            </a:r>
            <a:r>
              <a:rPr lang="en-US" sz="1100" dirty="0" err="1">
                <a:solidFill>
                  <a:srgbClr val="FFFFFF"/>
                </a:solidFill>
              </a:rPr>
              <a:t>second_quarter</a:t>
            </a:r>
            <a:r>
              <a:rPr lang="en-US" sz="1100" dirty="0">
                <a:solidFill>
                  <a:srgbClr val="FFFFFF"/>
                </a:solidFill>
              </a:rPr>
              <a:t>, </a:t>
            </a:r>
            <a:r>
              <a:rPr lang="en-US" sz="1100" dirty="0" err="1">
                <a:solidFill>
                  <a:srgbClr val="FFFFFF"/>
                </a:solidFill>
              </a:rPr>
              <a:t>third_quarter</a:t>
            </a:r>
            <a:r>
              <a:rPr lang="en-US" sz="1100" dirty="0">
                <a:solidFill>
                  <a:srgbClr val="FFFFFF"/>
                </a:solidFill>
              </a:rPr>
              <a:t>, and </a:t>
            </a:r>
            <a:r>
              <a:rPr lang="en-US" sz="1100" dirty="0" err="1">
                <a:solidFill>
                  <a:srgbClr val="FFFFFF"/>
                </a:solidFill>
              </a:rPr>
              <a:t>final_quarter</a:t>
            </a:r>
            <a:r>
              <a:rPr lang="en-US" sz="1100" dirty="0">
                <a:solidFill>
                  <a:srgbClr val="FFFFFF"/>
                </a:solidFill>
              </a:rPr>
              <a:t>) based on the quartiles (25%, 50%, 75%) of the rental duration for movies across all categories? Make sure to also indicate the category that these family-friendly movies fall into.</a:t>
            </a:r>
            <a:br>
              <a:rPr lang="en-US" sz="1100" dirty="0">
                <a:solidFill>
                  <a:srgbClr val="FFFFFF"/>
                </a:solidFill>
              </a:rPr>
            </a:br>
            <a:r>
              <a:rPr lang="en-US" sz="1100" dirty="0">
                <a:solidFill>
                  <a:srgbClr val="FFFFFF"/>
                </a:solidFill>
              </a:rPr>
              <a:t>Conclusion: Most of movies are rented for short duration of time (belonging to  SQ1 or SQ 2) and action movies are rented for longer durations</a:t>
            </a: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F66A52-7C5D-4A08-8CCF-8C685D70A9DD}"/>
              </a:ext>
            </a:extLst>
          </p:cNvPr>
          <p:cNvSpPr>
            <a:spLocks noGrp="1"/>
          </p:cNvSpPr>
          <p:nvPr>
            <p:ph idx="1"/>
          </p:nvPr>
        </p:nvSpPr>
        <p:spPr>
          <a:xfrm>
            <a:off x="8029319" y="917725"/>
            <a:ext cx="3424739" cy="4852362"/>
          </a:xfrm>
        </p:spPr>
        <p:txBody>
          <a:bodyPr anchor="ctr">
            <a:normAutofit lnSpcReduction="10000"/>
          </a:bodyPr>
          <a:lstStyle/>
          <a:p>
            <a:pPr marL="0" indent="0">
              <a:buNone/>
            </a:pPr>
            <a:r>
              <a:rPr lang="en-US" sz="1400" dirty="0">
                <a:solidFill>
                  <a:srgbClr val="FFFFFF"/>
                </a:solidFill>
              </a:rPr>
              <a:t>Set1 Q2</a:t>
            </a:r>
          </a:p>
          <a:p>
            <a:pPr marL="0" indent="0">
              <a:buNone/>
            </a:pPr>
            <a:r>
              <a:rPr lang="en-US" sz="1400" dirty="0">
                <a:solidFill>
                  <a:srgbClr val="FFFFFF"/>
                </a:solidFill>
              </a:rPr>
              <a:t>SELECT </a:t>
            </a:r>
            <a:r>
              <a:rPr lang="en-US" sz="1400" dirty="0" err="1">
                <a:solidFill>
                  <a:srgbClr val="FFFFFF"/>
                </a:solidFill>
              </a:rPr>
              <a:t>film_name</a:t>
            </a:r>
            <a:r>
              <a:rPr lang="en-US" sz="1400" dirty="0">
                <a:solidFill>
                  <a:srgbClr val="FFFFFF"/>
                </a:solidFill>
              </a:rPr>
              <a:t>, </a:t>
            </a:r>
            <a:r>
              <a:rPr lang="en-US" sz="1400" dirty="0" err="1">
                <a:solidFill>
                  <a:srgbClr val="FFFFFF"/>
                </a:solidFill>
              </a:rPr>
              <a:t>category_name</a:t>
            </a:r>
            <a:r>
              <a:rPr lang="en-US" sz="1400" dirty="0">
                <a:solidFill>
                  <a:srgbClr val="FFFFFF"/>
                </a:solidFill>
              </a:rPr>
              <a:t>,  NTILE (4) OVER (ORDER BY </a:t>
            </a:r>
            <a:r>
              <a:rPr lang="en-US" sz="1400" dirty="0" err="1">
                <a:solidFill>
                  <a:srgbClr val="FFFFFF"/>
                </a:solidFill>
              </a:rPr>
              <a:t>rental_duration</a:t>
            </a:r>
            <a:r>
              <a:rPr lang="en-US" sz="1400" dirty="0">
                <a:solidFill>
                  <a:srgbClr val="FFFFFF"/>
                </a:solidFill>
              </a:rPr>
              <a:t>) </a:t>
            </a:r>
            <a:r>
              <a:rPr lang="en-US" sz="1400" dirty="0" err="1">
                <a:solidFill>
                  <a:srgbClr val="FFFFFF"/>
                </a:solidFill>
              </a:rPr>
              <a:t>standard_quartile</a:t>
            </a:r>
            <a:r>
              <a:rPr lang="en-US" sz="1400" dirty="0">
                <a:solidFill>
                  <a:srgbClr val="FFFFFF"/>
                </a:solidFill>
              </a:rPr>
              <a:t> FROM </a:t>
            </a:r>
          </a:p>
          <a:p>
            <a:pPr marL="0" indent="0">
              <a:buNone/>
            </a:pPr>
            <a:r>
              <a:rPr lang="en-US" sz="1400" dirty="0">
                <a:solidFill>
                  <a:srgbClr val="FFFFFF"/>
                </a:solidFill>
              </a:rPr>
              <a:t>(SELECT </a:t>
            </a:r>
            <a:r>
              <a:rPr lang="en-US" sz="1400" dirty="0" err="1">
                <a:solidFill>
                  <a:srgbClr val="FFFFFF"/>
                </a:solidFill>
              </a:rPr>
              <a:t>f.title</a:t>
            </a:r>
            <a:r>
              <a:rPr lang="en-US" sz="1400" dirty="0">
                <a:solidFill>
                  <a:srgbClr val="FFFFFF"/>
                </a:solidFill>
              </a:rPr>
              <a:t> </a:t>
            </a:r>
            <a:r>
              <a:rPr lang="en-US" sz="1400" dirty="0" err="1">
                <a:solidFill>
                  <a:srgbClr val="FFFFFF"/>
                </a:solidFill>
              </a:rPr>
              <a:t>film_name,c.name</a:t>
            </a:r>
            <a:r>
              <a:rPr lang="en-US" sz="1400" dirty="0">
                <a:solidFill>
                  <a:srgbClr val="FFFFFF"/>
                </a:solidFill>
              </a:rPr>
              <a:t> </a:t>
            </a:r>
            <a:r>
              <a:rPr lang="en-US" sz="1400" dirty="0" err="1">
                <a:solidFill>
                  <a:srgbClr val="FFFFFF"/>
                </a:solidFill>
              </a:rPr>
              <a:t>category_name</a:t>
            </a:r>
            <a:r>
              <a:rPr lang="en-US" sz="1400" dirty="0">
                <a:solidFill>
                  <a:srgbClr val="FFFFFF"/>
                </a:solidFill>
              </a:rPr>
              <a:t>, SUM(DATE_PART('day', </a:t>
            </a:r>
            <a:r>
              <a:rPr lang="en-US" sz="1400" dirty="0" err="1">
                <a:solidFill>
                  <a:srgbClr val="FFFFFF"/>
                </a:solidFill>
              </a:rPr>
              <a:t>r.return_date</a:t>
            </a:r>
            <a:r>
              <a:rPr lang="en-US" sz="1400" dirty="0">
                <a:solidFill>
                  <a:srgbClr val="FFFFFF"/>
                </a:solidFill>
              </a:rPr>
              <a:t> - </a:t>
            </a:r>
            <a:r>
              <a:rPr lang="en-US" sz="1400" dirty="0" err="1">
                <a:solidFill>
                  <a:srgbClr val="FFFFFF"/>
                </a:solidFill>
              </a:rPr>
              <a:t>r.rental_date</a:t>
            </a:r>
            <a:r>
              <a:rPr lang="en-US" sz="1400" dirty="0">
                <a:solidFill>
                  <a:srgbClr val="FFFFFF"/>
                </a:solidFill>
              </a:rPr>
              <a:t>)) </a:t>
            </a:r>
            <a:r>
              <a:rPr lang="en-US" sz="1400" dirty="0" err="1">
                <a:solidFill>
                  <a:srgbClr val="FFFFFF"/>
                </a:solidFill>
              </a:rPr>
              <a:t>rental_duration</a:t>
            </a:r>
            <a:endParaRPr lang="en-US" sz="1400" dirty="0">
              <a:solidFill>
                <a:srgbClr val="FFFFFF"/>
              </a:solidFill>
            </a:endParaRPr>
          </a:p>
          <a:p>
            <a:pPr marL="0" indent="0">
              <a:buNone/>
            </a:pPr>
            <a:r>
              <a:rPr lang="en-US" sz="1400" dirty="0">
                <a:solidFill>
                  <a:srgbClr val="FFFFFF"/>
                </a:solidFill>
              </a:rPr>
              <a:t>FROM </a:t>
            </a:r>
            <a:r>
              <a:rPr lang="en-US" sz="1400" dirty="0" err="1">
                <a:solidFill>
                  <a:srgbClr val="FFFFFF"/>
                </a:solidFill>
              </a:rPr>
              <a:t>film_category</a:t>
            </a:r>
            <a:r>
              <a:rPr lang="en-US" sz="1400" dirty="0">
                <a:solidFill>
                  <a:srgbClr val="FFFFFF"/>
                </a:solidFill>
              </a:rPr>
              <a:t> fc</a:t>
            </a:r>
          </a:p>
          <a:p>
            <a:pPr marL="0" indent="0">
              <a:buNone/>
            </a:pPr>
            <a:r>
              <a:rPr lang="en-US" sz="1400" dirty="0">
                <a:solidFill>
                  <a:srgbClr val="FFFFFF"/>
                </a:solidFill>
              </a:rPr>
              <a:t>INNER JOIN film f</a:t>
            </a:r>
          </a:p>
          <a:p>
            <a:pPr marL="0" indent="0">
              <a:buNone/>
            </a:pPr>
            <a:r>
              <a:rPr lang="en-US" sz="1400" dirty="0">
                <a:solidFill>
                  <a:srgbClr val="FFFFFF"/>
                </a:solidFill>
              </a:rPr>
              <a:t>ON </a:t>
            </a:r>
            <a:r>
              <a:rPr lang="en-US" sz="1400" dirty="0" err="1">
                <a:solidFill>
                  <a:srgbClr val="FFFFFF"/>
                </a:solidFill>
              </a:rPr>
              <a:t>f.film_id</a:t>
            </a:r>
            <a:r>
              <a:rPr lang="en-US" sz="1400" dirty="0">
                <a:solidFill>
                  <a:srgbClr val="FFFFFF"/>
                </a:solidFill>
              </a:rPr>
              <a:t> = </a:t>
            </a:r>
            <a:r>
              <a:rPr lang="en-US" sz="1400" dirty="0" err="1">
                <a:solidFill>
                  <a:srgbClr val="FFFFFF"/>
                </a:solidFill>
              </a:rPr>
              <a:t>fc.film_id</a:t>
            </a:r>
            <a:endParaRPr lang="en-US" sz="1400" dirty="0">
              <a:solidFill>
                <a:srgbClr val="FFFFFF"/>
              </a:solidFill>
            </a:endParaRPr>
          </a:p>
          <a:p>
            <a:pPr marL="0" indent="0">
              <a:buNone/>
            </a:pPr>
            <a:r>
              <a:rPr lang="en-US" sz="1400" dirty="0">
                <a:solidFill>
                  <a:srgbClr val="FFFFFF"/>
                </a:solidFill>
              </a:rPr>
              <a:t>INNER JOIN category c</a:t>
            </a:r>
          </a:p>
          <a:p>
            <a:pPr marL="0" indent="0">
              <a:buNone/>
            </a:pPr>
            <a:r>
              <a:rPr lang="en-US" sz="1400" dirty="0">
                <a:solidFill>
                  <a:srgbClr val="FFFFFF"/>
                </a:solidFill>
              </a:rPr>
              <a:t>ON </a:t>
            </a:r>
            <a:r>
              <a:rPr lang="en-US" sz="1400" dirty="0" err="1">
                <a:solidFill>
                  <a:srgbClr val="FFFFFF"/>
                </a:solidFill>
              </a:rPr>
              <a:t>c.category_id</a:t>
            </a:r>
            <a:r>
              <a:rPr lang="en-US" sz="1400" dirty="0">
                <a:solidFill>
                  <a:srgbClr val="FFFFFF"/>
                </a:solidFill>
              </a:rPr>
              <a:t> = </a:t>
            </a:r>
            <a:r>
              <a:rPr lang="en-US" sz="1400" dirty="0" err="1">
                <a:solidFill>
                  <a:srgbClr val="FFFFFF"/>
                </a:solidFill>
              </a:rPr>
              <a:t>fc.category_id</a:t>
            </a:r>
            <a:endParaRPr lang="en-US" sz="1400" dirty="0">
              <a:solidFill>
                <a:srgbClr val="FFFFFF"/>
              </a:solidFill>
            </a:endParaRPr>
          </a:p>
          <a:p>
            <a:pPr marL="0" indent="0">
              <a:buNone/>
            </a:pPr>
            <a:r>
              <a:rPr lang="en-US" sz="1400" dirty="0">
                <a:solidFill>
                  <a:srgbClr val="FFFFFF"/>
                </a:solidFill>
              </a:rPr>
              <a:t>INNER JOIN inventory inv</a:t>
            </a:r>
          </a:p>
          <a:p>
            <a:pPr marL="0" indent="0">
              <a:buNone/>
            </a:pPr>
            <a:r>
              <a:rPr lang="en-US" sz="1400" dirty="0">
                <a:solidFill>
                  <a:srgbClr val="FFFFFF"/>
                </a:solidFill>
              </a:rPr>
              <a:t>ON </a:t>
            </a:r>
            <a:r>
              <a:rPr lang="en-US" sz="1400" dirty="0" err="1">
                <a:solidFill>
                  <a:srgbClr val="FFFFFF"/>
                </a:solidFill>
              </a:rPr>
              <a:t>inv.film_id</a:t>
            </a:r>
            <a:r>
              <a:rPr lang="en-US" sz="1400" dirty="0">
                <a:solidFill>
                  <a:srgbClr val="FFFFFF"/>
                </a:solidFill>
              </a:rPr>
              <a:t> = </a:t>
            </a:r>
            <a:r>
              <a:rPr lang="en-US" sz="1400" dirty="0" err="1">
                <a:solidFill>
                  <a:srgbClr val="FFFFFF"/>
                </a:solidFill>
              </a:rPr>
              <a:t>f.film_id</a:t>
            </a:r>
            <a:endParaRPr lang="en-US" sz="1400" dirty="0">
              <a:solidFill>
                <a:srgbClr val="FFFFFF"/>
              </a:solidFill>
            </a:endParaRPr>
          </a:p>
          <a:p>
            <a:pPr marL="0" indent="0">
              <a:buNone/>
            </a:pPr>
            <a:r>
              <a:rPr lang="en-US" sz="1400" dirty="0">
                <a:solidFill>
                  <a:srgbClr val="FFFFFF"/>
                </a:solidFill>
              </a:rPr>
              <a:t>INNER JOIN rental r</a:t>
            </a:r>
          </a:p>
          <a:p>
            <a:pPr marL="0" indent="0">
              <a:buNone/>
            </a:pPr>
            <a:r>
              <a:rPr lang="en-US" sz="1400" dirty="0">
                <a:solidFill>
                  <a:srgbClr val="FFFFFF"/>
                </a:solidFill>
              </a:rPr>
              <a:t>ON </a:t>
            </a:r>
            <a:r>
              <a:rPr lang="en-US" sz="1400" dirty="0" err="1">
                <a:solidFill>
                  <a:srgbClr val="FFFFFF"/>
                </a:solidFill>
              </a:rPr>
              <a:t>r.inventory_id</a:t>
            </a:r>
            <a:r>
              <a:rPr lang="en-US" sz="1400" dirty="0">
                <a:solidFill>
                  <a:srgbClr val="FFFFFF"/>
                </a:solidFill>
              </a:rPr>
              <a:t> = </a:t>
            </a:r>
            <a:r>
              <a:rPr lang="en-US" sz="1400" dirty="0" err="1">
                <a:solidFill>
                  <a:srgbClr val="FFFFFF"/>
                </a:solidFill>
              </a:rPr>
              <a:t>inv.inventory_id</a:t>
            </a:r>
            <a:endParaRPr lang="en-US" sz="1400" dirty="0">
              <a:solidFill>
                <a:srgbClr val="FFFFFF"/>
              </a:solidFill>
            </a:endParaRPr>
          </a:p>
          <a:p>
            <a:pPr marL="0" indent="0">
              <a:buNone/>
            </a:pPr>
            <a:r>
              <a:rPr lang="en-US" sz="1400" dirty="0">
                <a:solidFill>
                  <a:srgbClr val="FFFFFF"/>
                </a:solidFill>
              </a:rPr>
              <a:t>GROUP BY </a:t>
            </a:r>
            <a:r>
              <a:rPr lang="en-US" sz="1400" dirty="0" err="1">
                <a:solidFill>
                  <a:srgbClr val="FFFFFF"/>
                </a:solidFill>
              </a:rPr>
              <a:t>f.title,c.name</a:t>
            </a:r>
            <a:r>
              <a:rPr lang="en-US" sz="1400" dirty="0">
                <a:solidFill>
                  <a:srgbClr val="FFFFFF"/>
                </a:solidFill>
              </a:rPr>
              <a:t> ) A </a:t>
            </a:r>
          </a:p>
          <a:p>
            <a:pPr marL="0" indent="0">
              <a:buNone/>
            </a:pPr>
            <a:endParaRPr lang="en-US" sz="1400" dirty="0">
              <a:solidFill>
                <a:srgbClr val="FFFFFF"/>
              </a:solidFill>
            </a:endParaRPr>
          </a:p>
        </p:txBody>
      </p:sp>
      <p:pic>
        <p:nvPicPr>
          <p:cNvPr id="6" name="Picture 5">
            <a:extLst>
              <a:ext uri="{FF2B5EF4-FFF2-40B4-BE49-F238E27FC236}">
                <a16:creationId xmlns:a16="http://schemas.microsoft.com/office/drawing/2014/main" id="{CB5C60B2-487F-46DE-80BC-A5BF3592DEAA}"/>
              </a:ext>
            </a:extLst>
          </p:cNvPr>
          <p:cNvPicPr>
            <a:picLocks noChangeAspect="1"/>
          </p:cNvPicPr>
          <p:nvPr/>
        </p:nvPicPr>
        <p:blipFill>
          <a:blip r:embed="rId2"/>
          <a:stretch>
            <a:fillRect/>
          </a:stretch>
        </p:blipFill>
        <p:spPr>
          <a:xfrm>
            <a:off x="321732" y="465718"/>
            <a:ext cx="6796713" cy="3719341"/>
          </a:xfrm>
          <a:prstGeom prst="rect">
            <a:avLst/>
          </a:prstGeom>
        </p:spPr>
      </p:pic>
    </p:spTree>
    <p:extLst>
      <p:ext uri="{BB962C8B-B14F-4D97-AF65-F5344CB8AC3E}">
        <p14:creationId xmlns:p14="http://schemas.microsoft.com/office/powerpoint/2010/main" val="249110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C52299-0A69-470C-A0CA-48A046344F69}"/>
              </a:ext>
            </a:extLst>
          </p:cNvPr>
          <p:cNvSpPr>
            <a:spLocks noGrp="1"/>
          </p:cNvSpPr>
          <p:nvPr>
            <p:ph type="title"/>
          </p:nvPr>
        </p:nvSpPr>
        <p:spPr>
          <a:xfrm>
            <a:off x="559604" y="4911056"/>
            <a:ext cx="6594189" cy="1625210"/>
          </a:xfrm>
        </p:spPr>
        <p:txBody>
          <a:bodyPr>
            <a:normAutofit fontScale="90000"/>
          </a:bodyPr>
          <a:lstStyle/>
          <a:p>
            <a:pPr fontAlgn="base"/>
            <a:r>
              <a:rPr lang="en-US" sz="1200" dirty="0">
                <a:solidFill>
                  <a:srgbClr val="FFFFFF"/>
                </a:solidFill>
              </a:rPr>
              <a:t>Finally, provide a table with the family-friendly film category, each of the quartiles, and the corresponding count of movies within each combination of film category for each corresponding rental duration category. The resulting table should have three columns:</a:t>
            </a:r>
            <a:br>
              <a:rPr lang="en-US" sz="1200" dirty="0">
                <a:solidFill>
                  <a:srgbClr val="FFFFFF"/>
                </a:solidFill>
              </a:rPr>
            </a:br>
            <a:br>
              <a:rPr lang="en-US" sz="1200" dirty="0">
                <a:solidFill>
                  <a:srgbClr val="FFFFFF"/>
                </a:solidFill>
              </a:rPr>
            </a:br>
            <a:r>
              <a:rPr lang="en-US" sz="1200" dirty="0">
                <a:solidFill>
                  <a:srgbClr val="FFFFFF"/>
                </a:solidFill>
              </a:rPr>
              <a:t>Category, Rental length category, Count</a:t>
            </a:r>
            <a:br>
              <a:rPr lang="en-US" sz="1200" dirty="0">
                <a:solidFill>
                  <a:srgbClr val="FFFFFF"/>
                </a:solidFill>
              </a:rPr>
            </a:br>
            <a:r>
              <a:rPr lang="en-US" sz="1200" dirty="0">
                <a:solidFill>
                  <a:srgbClr val="FFFFFF"/>
                </a:solidFill>
              </a:rPr>
              <a:t>Conclusion: Based for Quartiles for movie duration, foreign movies are rented for very short duration on time, and Animated movies are rented for long duration of time.  </a:t>
            </a:r>
            <a:br>
              <a:rPr lang="en-US" sz="1200" dirty="0">
                <a:solidFill>
                  <a:srgbClr val="FFFFFF"/>
                </a:solidFill>
              </a:rPr>
            </a:br>
            <a:br>
              <a:rPr lang="en-US" sz="1200" dirty="0">
                <a:solidFill>
                  <a:srgbClr val="FFFFFF"/>
                </a:solidFill>
              </a:rPr>
            </a:br>
            <a:br>
              <a:rPr lang="en-US" sz="1200" dirty="0">
                <a:solidFill>
                  <a:srgbClr val="FFFFFF"/>
                </a:solidFill>
              </a:rPr>
            </a:br>
            <a:endParaRPr lang="en-US" sz="1200" dirty="0">
              <a:solidFill>
                <a:srgbClr val="FFFFFF"/>
              </a:solidFill>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132C54-552A-46E1-BA32-E662001142A1}"/>
              </a:ext>
            </a:extLst>
          </p:cNvPr>
          <p:cNvSpPr>
            <a:spLocks noGrp="1"/>
          </p:cNvSpPr>
          <p:nvPr>
            <p:ph idx="1"/>
          </p:nvPr>
        </p:nvSpPr>
        <p:spPr>
          <a:xfrm>
            <a:off x="8029319" y="917725"/>
            <a:ext cx="3424739" cy="4852362"/>
          </a:xfrm>
        </p:spPr>
        <p:txBody>
          <a:bodyPr anchor="ctr">
            <a:normAutofit fontScale="92500" lnSpcReduction="10000"/>
          </a:bodyPr>
          <a:lstStyle/>
          <a:p>
            <a:pPr marL="0" indent="0">
              <a:buNone/>
            </a:pPr>
            <a:r>
              <a:rPr lang="en-US" sz="1100" dirty="0">
                <a:solidFill>
                  <a:srgbClr val="FFFFFF"/>
                </a:solidFill>
              </a:rPr>
              <a:t>Set 1 Q3:</a:t>
            </a:r>
          </a:p>
          <a:p>
            <a:pPr marL="0" indent="0">
              <a:buNone/>
            </a:pPr>
            <a:endParaRPr lang="en-US" sz="1100" dirty="0">
              <a:solidFill>
                <a:srgbClr val="FFFFFF"/>
              </a:solidFill>
            </a:endParaRPr>
          </a:p>
          <a:p>
            <a:pPr marL="0" indent="0">
              <a:buNone/>
            </a:pPr>
            <a:r>
              <a:rPr lang="en-US" sz="1100" dirty="0">
                <a:solidFill>
                  <a:srgbClr val="FFFFFF"/>
                </a:solidFill>
              </a:rPr>
              <a:t>SELECT </a:t>
            </a:r>
            <a:r>
              <a:rPr lang="en-US" sz="1100" dirty="0" err="1">
                <a:solidFill>
                  <a:srgbClr val="FFFFFF"/>
                </a:solidFill>
              </a:rPr>
              <a:t>category_name</a:t>
            </a:r>
            <a:r>
              <a:rPr lang="en-US" sz="1100" dirty="0">
                <a:solidFill>
                  <a:srgbClr val="FFFFFF"/>
                </a:solidFill>
              </a:rPr>
              <a:t>, </a:t>
            </a:r>
            <a:r>
              <a:rPr lang="en-US" sz="1100" dirty="0" err="1">
                <a:solidFill>
                  <a:srgbClr val="FFFFFF"/>
                </a:solidFill>
              </a:rPr>
              <a:t>standard_quartile</a:t>
            </a:r>
            <a:r>
              <a:rPr lang="en-US" sz="1100" dirty="0">
                <a:solidFill>
                  <a:srgbClr val="FFFFFF"/>
                </a:solidFill>
              </a:rPr>
              <a:t>, COUNT (</a:t>
            </a:r>
            <a:r>
              <a:rPr lang="en-US" sz="1100" dirty="0" err="1">
                <a:solidFill>
                  <a:srgbClr val="FFFFFF"/>
                </a:solidFill>
              </a:rPr>
              <a:t>film_name</a:t>
            </a:r>
            <a:r>
              <a:rPr lang="en-US" sz="1100" dirty="0">
                <a:solidFill>
                  <a:srgbClr val="FFFFFF"/>
                </a:solidFill>
              </a:rPr>
              <a:t>) FROM</a:t>
            </a:r>
          </a:p>
          <a:p>
            <a:pPr marL="0" indent="0">
              <a:buNone/>
            </a:pPr>
            <a:r>
              <a:rPr lang="en-US" sz="1100" dirty="0">
                <a:solidFill>
                  <a:srgbClr val="FFFFFF"/>
                </a:solidFill>
              </a:rPr>
              <a:t>(SELECT </a:t>
            </a:r>
            <a:r>
              <a:rPr lang="en-US" sz="1100" dirty="0" err="1">
                <a:solidFill>
                  <a:srgbClr val="FFFFFF"/>
                </a:solidFill>
              </a:rPr>
              <a:t>film_name</a:t>
            </a:r>
            <a:r>
              <a:rPr lang="en-US" sz="1100" dirty="0">
                <a:solidFill>
                  <a:srgbClr val="FFFFFF"/>
                </a:solidFill>
              </a:rPr>
              <a:t>, </a:t>
            </a:r>
            <a:r>
              <a:rPr lang="en-US" sz="1100" dirty="0" err="1">
                <a:solidFill>
                  <a:srgbClr val="FFFFFF"/>
                </a:solidFill>
              </a:rPr>
              <a:t>category_name</a:t>
            </a:r>
            <a:r>
              <a:rPr lang="en-US" sz="1100" dirty="0">
                <a:solidFill>
                  <a:srgbClr val="FFFFFF"/>
                </a:solidFill>
              </a:rPr>
              <a:t>,  NTILE (4) OVER (ORDER BY </a:t>
            </a:r>
            <a:r>
              <a:rPr lang="en-US" sz="1100" dirty="0" err="1">
                <a:solidFill>
                  <a:srgbClr val="FFFFFF"/>
                </a:solidFill>
              </a:rPr>
              <a:t>rental_duration</a:t>
            </a:r>
            <a:r>
              <a:rPr lang="en-US" sz="1100" dirty="0">
                <a:solidFill>
                  <a:srgbClr val="FFFFFF"/>
                </a:solidFill>
              </a:rPr>
              <a:t>) </a:t>
            </a:r>
            <a:r>
              <a:rPr lang="en-US" sz="1100" dirty="0" err="1">
                <a:solidFill>
                  <a:srgbClr val="FFFFFF"/>
                </a:solidFill>
              </a:rPr>
              <a:t>standard_quartile</a:t>
            </a:r>
            <a:r>
              <a:rPr lang="en-US" sz="1100" dirty="0">
                <a:solidFill>
                  <a:srgbClr val="FFFFFF"/>
                </a:solidFill>
              </a:rPr>
              <a:t> FROM </a:t>
            </a:r>
          </a:p>
          <a:p>
            <a:pPr marL="0" indent="0">
              <a:buNone/>
            </a:pPr>
            <a:r>
              <a:rPr lang="en-US" sz="1100" dirty="0">
                <a:solidFill>
                  <a:srgbClr val="FFFFFF"/>
                </a:solidFill>
              </a:rPr>
              <a:t>(SELECT </a:t>
            </a:r>
            <a:r>
              <a:rPr lang="en-US" sz="1100" dirty="0" err="1">
                <a:solidFill>
                  <a:srgbClr val="FFFFFF"/>
                </a:solidFill>
              </a:rPr>
              <a:t>f.title</a:t>
            </a:r>
            <a:r>
              <a:rPr lang="en-US" sz="1100" dirty="0">
                <a:solidFill>
                  <a:srgbClr val="FFFFFF"/>
                </a:solidFill>
              </a:rPr>
              <a:t> </a:t>
            </a:r>
            <a:r>
              <a:rPr lang="en-US" sz="1100" dirty="0" err="1">
                <a:solidFill>
                  <a:srgbClr val="FFFFFF"/>
                </a:solidFill>
              </a:rPr>
              <a:t>film_name,c.name</a:t>
            </a:r>
            <a:r>
              <a:rPr lang="en-US" sz="1100" dirty="0">
                <a:solidFill>
                  <a:srgbClr val="FFFFFF"/>
                </a:solidFill>
              </a:rPr>
              <a:t> </a:t>
            </a:r>
            <a:r>
              <a:rPr lang="en-US" sz="1100" dirty="0" err="1">
                <a:solidFill>
                  <a:srgbClr val="FFFFFF"/>
                </a:solidFill>
              </a:rPr>
              <a:t>category_name</a:t>
            </a:r>
            <a:r>
              <a:rPr lang="en-US" sz="1100" dirty="0">
                <a:solidFill>
                  <a:srgbClr val="FFFFFF"/>
                </a:solidFill>
              </a:rPr>
              <a:t>, SUM(DATE_PART('day', </a:t>
            </a:r>
            <a:r>
              <a:rPr lang="en-US" sz="1100" dirty="0" err="1">
                <a:solidFill>
                  <a:srgbClr val="FFFFFF"/>
                </a:solidFill>
              </a:rPr>
              <a:t>r.return_date</a:t>
            </a:r>
            <a:r>
              <a:rPr lang="en-US" sz="1100" dirty="0">
                <a:solidFill>
                  <a:srgbClr val="FFFFFF"/>
                </a:solidFill>
              </a:rPr>
              <a:t> - </a:t>
            </a:r>
            <a:r>
              <a:rPr lang="en-US" sz="1100" dirty="0" err="1">
                <a:solidFill>
                  <a:srgbClr val="FFFFFF"/>
                </a:solidFill>
              </a:rPr>
              <a:t>r.rental_date</a:t>
            </a:r>
            <a:r>
              <a:rPr lang="en-US" sz="1100" dirty="0">
                <a:solidFill>
                  <a:srgbClr val="FFFFFF"/>
                </a:solidFill>
              </a:rPr>
              <a:t>)) </a:t>
            </a:r>
            <a:r>
              <a:rPr lang="en-US" sz="1100" dirty="0" err="1">
                <a:solidFill>
                  <a:srgbClr val="FFFFFF"/>
                </a:solidFill>
              </a:rPr>
              <a:t>rental_duration</a:t>
            </a:r>
            <a:endParaRPr lang="en-US" sz="1100" dirty="0">
              <a:solidFill>
                <a:srgbClr val="FFFFFF"/>
              </a:solidFill>
            </a:endParaRPr>
          </a:p>
          <a:p>
            <a:pPr marL="0" indent="0">
              <a:buNone/>
            </a:pPr>
            <a:r>
              <a:rPr lang="en-US" sz="1100" dirty="0">
                <a:solidFill>
                  <a:srgbClr val="FFFFFF"/>
                </a:solidFill>
              </a:rPr>
              <a:t>FROM </a:t>
            </a:r>
            <a:r>
              <a:rPr lang="en-US" sz="1100" dirty="0" err="1">
                <a:solidFill>
                  <a:srgbClr val="FFFFFF"/>
                </a:solidFill>
              </a:rPr>
              <a:t>film_category</a:t>
            </a:r>
            <a:r>
              <a:rPr lang="en-US" sz="1100" dirty="0">
                <a:solidFill>
                  <a:srgbClr val="FFFFFF"/>
                </a:solidFill>
              </a:rPr>
              <a:t> fc</a:t>
            </a:r>
          </a:p>
          <a:p>
            <a:pPr marL="0" indent="0">
              <a:buNone/>
            </a:pPr>
            <a:r>
              <a:rPr lang="en-US" sz="1100" dirty="0">
                <a:solidFill>
                  <a:srgbClr val="FFFFFF"/>
                </a:solidFill>
              </a:rPr>
              <a:t>INNER JOIN film f</a:t>
            </a:r>
          </a:p>
          <a:p>
            <a:pPr marL="0" indent="0">
              <a:buNone/>
            </a:pPr>
            <a:r>
              <a:rPr lang="en-US" sz="1100" dirty="0">
                <a:solidFill>
                  <a:srgbClr val="FFFFFF"/>
                </a:solidFill>
              </a:rPr>
              <a:t>ON </a:t>
            </a:r>
            <a:r>
              <a:rPr lang="en-US" sz="1100" dirty="0" err="1">
                <a:solidFill>
                  <a:srgbClr val="FFFFFF"/>
                </a:solidFill>
              </a:rPr>
              <a:t>f.film_id</a:t>
            </a:r>
            <a:r>
              <a:rPr lang="en-US" sz="1100" dirty="0">
                <a:solidFill>
                  <a:srgbClr val="FFFFFF"/>
                </a:solidFill>
              </a:rPr>
              <a:t> = </a:t>
            </a:r>
            <a:r>
              <a:rPr lang="en-US" sz="1100" dirty="0" err="1">
                <a:solidFill>
                  <a:srgbClr val="FFFFFF"/>
                </a:solidFill>
              </a:rPr>
              <a:t>fc.film_id</a:t>
            </a:r>
            <a:endParaRPr lang="en-US" sz="1100" dirty="0">
              <a:solidFill>
                <a:srgbClr val="FFFFFF"/>
              </a:solidFill>
            </a:endParaRPr>
          </a:p>
          <a:p>
            <a:pPr marL="0" indent="0">
              <a:buNone/>
            </a:pPr>
            <a:r>
              <a:rPr lang="en-US" sz="1100" dirty="0">
                <a:solidFill>
                  <a:srgbClr val="FFFFFF"/>
                </a:solidFill>
              </a:rPr>
              <a:t>INNER JOIN category c</a:t>
            </a:r>
          </a:p>
          <a:p>
            <a:pPr marL="0" indent="0">
              <a:buNone/>
            </a:pPr>
            <a:r>
              <a:rPr lang="en-US" sz="1100" dirty="0">
                <a:solidFill>
                  <a:srgbClr val="FFFFFF"/>
                </a:solidFill>
              </a:rPr>
              <a:t>ON </a:t>
            </a:r>
            <a:r>
              <a:rPr lang="en-US" sz="1100" dirty="0" err="1">
                <a:solidFill>
                  <a:srgbClr val="FFFFFF"/>
                </a:solidFill>
              </a:rPr>
              <a:t>c.category_id</a:t>
            </a:r>
            <a:r>
              <a:rPr lang="en-US" sz="1100" dirty="0">
                <a:solidFill>
                  <a:srgbClr val="FFFFFF"/>
                </a:solidFill>
              </a:rPr>
              <a:t> = </a:t>
            </a:r>
            <a:r>
              <a:rPr lang="en-US" sz="1100" dirty="0" err="1">
                <a:solidFill>
                  <a:srgbClr val="FFFFFF"/>
                </a:solidFill>
              </a:rPr>
              <a:t>fc.category_id</a:t>
            </a:r>
            <a:endParaRPr lang="en-US" sz="1100" dirty="0">
              <a:solidFill>
                <a:srgbClr val="FFFFFF"/>
              </a:solidFill>
            </a:endParaRPr>
          </a:p>
          <a:p>
            <a:pPr marL="0" indent="0">
              <a:buNone/>
            </a:pPr>
            <a:r>
              <a:rPr lang="en-US" sz="1100" dirty="0">
                <a:solidFill>
                  <a:srgbClr val="FFFFFF"/>
                </a:solidFill>
              </a:rPr>
              <a:t>INNER JOIN inventory inv</a:t>
            </a:r>
          </a:p>
          <a:p>
            <a:pPr marL="0" indent="0">
              <a:buNone/>
            </a:pPr>
            <a:r>
              <a:rPr lang="en-US" sz="1100" dirty="0">
                <a:solidFill>
                  <a:srgbClr val="FFFFFF"/>
                </a:solidFill>
              </a:rPr>
              <a:t>ON </a:t>
            </a:r>
            <a:r>
              <a:rPr lang="en-US" sz="1100" dirty="0" err="1">
                <a:solidFill>
                  <a:srgbClr val="FFFFFF"/>
                </a:solidFill>
              </a:rPr>
              <a:t>inv.film_id</a:t>
            </a:r>
            <a:r>
              <a:rPr lang="en-US" sz="1100" dirty="0">
                <a:solidFill>
                  <a:srgbClr val="FFFFFF"/>
                </a:solidFill>
              </a:rPr>
              <a:t> = </a:t>
            </a:r>
            <a:r>
              <a:rPr lang="en-US" sz="1100" dirty="0" err="1">
                <a:solidFill>
                  <a:srgbClr val="FFFFFF"/>
                </a:solidFill>
              </a:rPr>
              <a:t>f.film_id</a:t>
            </a:r>
            <a:endParaRPr lang="en-US" sz="1100" dirty="0">
              <a:solidFill>
                <a:srgbClr val="FFFFFF"/>
              </a:solidFill>
            </a:endParaRPr>
          </a:p>
          <a:p>
            <a:pPr marL="0" indent="0">
              <a:buNone/>
            </a:pPr>
            <a:r>
              <a:rPr lang="en-US" sz="1100" dirty="0">
                <a:solidFill>
                  <a:srgbClr val="FFFFFF"/>
                </a:solidFill>
              </a:rPr>
              <a:t>INNER JOIN rental r</a:t>
            </a:r>
          </a:p>
          <a:p>
            <a:pPr marL="0" indent="0">
              <a:buNone/>
            </a:pPr>
            <a:r>
              <a:rPr lang="en-US" sz="1100" dirty="0">
                <a:solidFill>
                  <a:srgbClr val="FFFFFF"/>
                </a:solidFill>
              </a:rPr>
              <a:t>ON </a:t>
            </a:r>
            <a:r>
              <a:rPr lang="en-US" sz="1100" dirty="0" err="1">
                <a:solidFill>
                  <a:srgbClr val="FFFFFF"/>
                </a:solidFill>
              </a:rPr>
              <a:t>r.inventory_id</a:t>
            </a:r>
            <a:r>
              <a:rPr lang="en-US" sz="1100" dirty="0">
                <a:solidFill>
                  <a:srgbClr val="FFFFFF"/>
                </a:solidFill>
              </a:rPr>
              <a:t> = </a:t>
            </a:r>
            <a:r>
              <a:rPr lang="en-US" sz="1100" dirty="0" err="1">
                <a:solidFill>
                  <a:srgbClr val="FFFFFF"/>
                </a:solidFill>
              </a:rPr>
              <a:t>inv.inventory_id</a:t>
            </a:r>
            <a:endParaRPr lang="en-US" sz="1100" dirty="0">
              <a:solidFill>
                <a:srgbClr val="FFFFFF"/>
              </a:solidFill>
            </a:endParaRPr>
          </a:p>
          <a:p>
            <a:pPr marL="0" indent="0">
              <a:buNone/>
            </a:pPr>
            <a:r>
              <a:rPr lang="en-US" sz="1100" dirty="0">
                <a:solidFill>
                  <a:srgbClr val="FFFFFF"/>
                </a:solidFill>
              </a:rPr>
              <a:t>GROUP BY </a:t>
            </a:r>
            <a:r>
              <a:rPr lang="en-US" sz="1100" dirty="0" err="1">
                <a:solidFill>
                  <a:srgbClr val="FFFFFF"/>
                </a:solidFill>
              </a:rPr>
              <a:t>f.title,c.name</a:t>
            </a:r>
            <a:r>
              <a:rPr lang="en-US" sz="1100" dirty="0">
                <a:solidFill>
                  <a:srgbClr val="FFFFFF"/>
                </a:solidFill>
              </a:rPr>
              <a:t> ) A ) B</a:t>
            </a:r>
          </a:p>
          <a:p>
            <a:pPr marL="0" indent="0">
              <a:buNone/>
            </a:pPr>
            <a:r>
              <a:rPr lang="en-US" sz="1100" dirty="0">
                <a:solidFill>
                  <a:srgbClr val="FFFFFF"/>
                </a:solidFill>
              </a:rPr>
              <a:t>GROUP BY </a:t>
            </a:r>
            <a:r>
              <a:rPr lang="en-US" sz="1100" dirty="0" err="1">
                <a:solidFill>
                  <a:srgbClr val="FFFFFF"/>
                </a:solidFill>
              </a:rPr>
              <a:t>category_name</a:t>
            </a:r>
            <a:r>
              <a:rPr lang="en-US" sz="1100" dirty="0">
                <a:solidFill>
                  <a:srgbClr val="FFFFFF"/>
                </a:solidFill>
              </a:rPr>
              <a:t>, </a:t>
            </a:r>
            <a:r>
              <a:rPr lang="en-US" sz="1100" dirty="0" err="1">
                <a:solidFill>
                  <a:srgbClr val="FFFFFF"/>
                </a:solidFill>
              </a:rPr>
              <a:t>standard_quartile</a:t>
            </a:r>
            <a:endParaRPr lang="en-US" sz="1100" dirty="0">
              <a:solidFill>
                <a:srgbClr val="FFFFFF"/>
              </a:solidFill>
            </a:endParaRPr>
          </a:p>
          <a:p>
            <a:pPr marL="0" indent="0">
              <a:buNone/>
            </a:pPr>
            <a:r>
              <a:rPr lang="en-US" sz="1100" dirty="0">
                <a:solidFill>
                  <a:srgbClr val="FFFFFF"/>
                </a:solidFill>
              </a:rPr>
              <a:t>ORDER BY </a:t>
            </a:r>
            <a:r>
              <a:rPr lang="en-US" sz="1100" dirty="0" err="1">
                <a:solidFill>
                  <a:srgbClr val="FFFFFF"/>
                </a:solidFill>
              </a:rPr>
              <a:t>category_name</a:t>
            </a:r>
            <a:r>
              <a:rPr lang="en-US" sz="1100" dirty="0">
                <a:solidFill>
                  <a:srgbClr val="FFFFFF"/>
                </a:solidFill>
              </a:rPr>
              <a:t>, </a:t>
            </a:r>
            <a:r>
              <a:rPr lang="en-US" sz="1100" dirty="0" err="1">
                <a:solidFill>
                  <a:srgbClr val="FFFFFF"/>
                </a:solidFill>
              </a:rPr>
              <a:t>standard_quartile</a:t>
            </a:r>
            <a:endParaRPr lang="en-US" sz="1100" dirty="0">
              <a:solidFill>
                <a:srgbClr val="FFFFFF"/>
              </a:solidFill>
            </a:endParaRPr>
          </a:p>
          <a:p>
            <a:pPr marL="0" indent="0">
              <a:buNone/>
            </a:pPr>
            <a:endParaRPr lang="en-US" sz="1100" dirty="0">
              <a:solidFill>
                <a:srgbClr val="FFFFFF"/>
              </a:solidFill>
            </a:endParaRPr>
          </a:p>
        </p:txBody>
      </p:sp>
      <p:pic>
        <p:nvPicPr>
          <p:cNvPr id="5" name="Picture 4">
            <a:extLst>
              <a:ext uri="{FF2B5EF4-FFF2-40B4-BE49-F238E27FC236}">
                <a16:creationId xmlns:a16="http://schemas.microsoft.com/office/drawing/2014/main" id="{5930B51E-DA44-491D-92DF-54DF26D36191}"/>
              </a:ext>
            </a:extLst>
          </p:cNvPr>
          <p:cNvPicPr>
            <a:picLocks noChangeAspect="1"/>
          </p:cNvPicPr>
          <p:nvPr/>
        </p:nvPicPr>
        <p:blipFill>
          <a:blip r:embed="rId2"/>
          <a:stretch>
            <a:fillRect/>
          </a:stretch>
        </p:blipFill>
        <p:spPr>
          <a:xfrm>
            <a:off x="247293" y="1445138"/>
            <a:ext cx="7212961" cy="2277777"/>
          </a:xfrm>
          <a:prstGeom prst="rect">
            <a:avLst/>
          </a:prstGeom>
        </p:spPr>
      </p:pic>
    </p:spTree>
    <p:extLst>
      <p:ext uri="{BB962C8B-B14F-4D97-AF65-F5344CB8AC3E}">
        <p14:creationId xmlns:p14="http://schemas.microsoft.com/office/powerpoint/2010/main" val="97166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557FCD-2D7F-414D-8DE6-6F5AD8C6502D}"/>
              </a:ext>
            </a:extLst>
          </p:cNvPr>
          <p:cNvSpPr>
            <a:spLocks noGrp="1"/>
          </p:cNvSpPr>
          <p:nvPr>
            <p:ph type="title"/>
          </p:nvPr>
        </p:nvSpPr>
        <p:spPr>
          <a:xfrm>
            <a:off x="524256" y="4767072"/>
            <a:ext cx="6594189" cy="1625210"/>
          </a:xfrm>
        </p:spPr>
        <p:txBody>
          <a:bodyPr>
            <a:normAutofit/>
          </a:bodyPr>
          <a:lstStyle/>
          <a:p>
            <a:r>
              <a:rPr lang="en-US" sz="1400" dirty="0">
                <a:solidFill>
                  <a:srgbClr val="FFFFFF"/>
                </a:solidFill>
              </a:rPr>
              <a:t>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br>
              <a:rPr lang="en-US" sz="1400" dirty="0">
                <a:solidFill>
                  <a:srgbClr val="FFFFFF"/>
                </a:solidFill>
              </a:rPr>
            </a:br>
            <a:r>
              <a:rPr lang="en-US" sz="1400" dirty="0">
                <a:solidFill>
                  <a:srgbClr val="FFFFFF"/>
                </a:solidFill>
              </a:rPr>
              <a:t>Conclusion:  Movies were rented month in July 2005 from both the stores and it is almost equal distribution for both stores in all months</a:t>
            </a: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AF5225-DEFA-4B9F-B501-845EBFCA88CA}"/>
              </a:ext>
            </a:extLst>
          </p:cNvPr>
          <p:cNvSpPr>
            <a:spLocks noGrp="1"/>
          </p:cNvSpPr>
          <p:nvPr>
            <p:ph idx="1"/>
          </p:nvPr>
        </p:nvSpPr>
        <p:spPr>
          <a:xfrm>
            <a:off x="8029319" y="917725"/>
            <a:ext cx="3424739" cy="4852362"/>
          </a:xfrm>
        </p:spPr>
        <p:txBody>
          <a:bodyPr anchor="ctr">
            <a:normAutofit lnSpcReduction="10000"/>
          </a:bodyPr>
          <a:lstStyle/>
          <a:p>
            <a:pPr marL="0" indent="0">
              <a:buNone/>
            </a:pPr>
            <a:r>
              <a:rPr lang="en-US" sz="1700" dirty="0">
                <a:solidFill>
                  <a:srgbClr val="FFFFFF"/>
                </a:solidFill>
              </a:rPr>
              <a:t>Set 2 Q1</a:t>
            </a:r>
          </a:p>
          <a:p>
            <a:pPr marL="0" indent="0">
              <a:buNone/>
            </a:pPr>
            <a:endParaRPr lang="en-US" sz="1700" dirty="0">
              <a:solidFill>
                <a:srgbClr val="FFFFFF"/>
              </a:solidFill>
            </a:endParaRPr>
          </a:p>
          <a:p>
            <a:pPr marL="0" indent="0">
              <a:buNone/>
            </a:pPr>
            <a:r>
              <a:rPr lang="en-US" sz="1700" dirty="0">
                <a:solidFill>
                  <a:srgbClr val="FFFFFF"/>
                </a:solidFill>
              </a:rPr>
              <a:t>SELECT DATE_PART('month',</a:t>
            </a:r>
            <a:r>
              <a:rPr lang="en-US" sz="1700" dirty="0" err="1">
                <a:solidFill>
                  <a:srgbClr val="FFFFFF"/>
                </a:solidFill>
              </a:rPr>
              <a:t>rental_date</a:t>
            </a:r>
            <a:r>
              <a:rPr lang="en-US" sz="1700" dirty="0">
                <a:solidFill>
                  <a:srgbClr val="FFFFFF"/>
                </a:solidFill>
              </a:rPr>
              <a:t>) </a:t>
            </a:r>
            <a:r>
              <a:rPr lang="en-US" sz="1700" dirty="0" err="1">
                <a:solidFill>
                  <a:srgbClr val="FFFFFF"/>
                </a:solidFill>
              </a:rPr>
              <a:t>MonthNo</a:t>
            </a:r>
            <a:r>
              <a:rPr lang="en-US" sz="1700" dirty="0">
                <a:solidFill>
                  <a:srgbClr val="FFFFFF"/>
                </a:solidFill>
              </a:rPr>
              <a:t>, DATE_PART('year',</a:t>
            </a:r>
            <a:r>
              <a:rPr lang="en-US" sz="1700" dirty="0" err="1">
                <a:solidFill>
                  <a:srgbClr val="FFFFFF"/>
                </a:solidFill>
              </a:rPr>
              <a:t>rental_date</a:t>
            </a:r>
            <a:r>
              <a:rPr lang="en-US" sz="1700" dirty="0">
                <a:solidFill>
                  <a:srgbClr val="FFFFFF"/>
                </a:solidFill>
              </a:rPr>
              <a:t>) </a:t>
            </a:r>
            <a:r>
              <a:rPr lang="en-US" sz="1700" dirty="0" err="1">
                <a:solidFill>
                  <a:srgbClr val="FFFFFF"/>
                </a:solidFill>
              </a:rPr>
              <a:t>yearno</a:t>
            </a:r>
            <a:r>
              <a:rPr lang="en-US" sz="1700" dirty="0">
                <a:solidFill>
                  <a:srgbClr val="FFFFFF"/>
                </a:solidFill>
              </a:rPr>
              <a:t>, </a:t>
            </a:r>
            <a:r>
              <a:rPr lang="en-US" sz="1700" dirty="0" err="1">
                <a:solidFill>
                  <a:srgbClr val="FFFFFF"/>
                </a:solidFill>
              </a:rPr>
              <a:t>s.store_id</a:t>
            </a:r>
            <a:r>
              <a:rPr lang="en-US" sz="1700" dirty="0">
                <a:solidFill>
                  <a:srgbClr val="FFFFFF"/>
                </a:solidFill>
              </a:rPr>
              <a:t>, COUNT (1)</a:t>
            </a:r>
          </a:p>
          <a:p>
            <a:pPr marL="0" indent="0">
              <a:buNone/>
            </a:pPr>
            <a:r>
              <a:rPr lang="en-US" sz="1700" dirty="0">
                <a:solidFill>
                  <a:srgbClr val="FFFFFF"/>
                </a:solidFill>
              </a:rPr>
              <a:t>FROM rental r</a:t>
            </a:r>
          </a:p>
          <a:p>
            <a:pPr marL="0" indent="0">
              <a:buNone/>
            </a:pPr>
            <a:r>
              <a:rPr lang="en-US" sz="1700" dirty="0">
                <a:solidFill>
                  <a:srgbClr val="FFFFFF"/>
                </a:solidFill>
              </a:rPr>
              <a:t>INNER JOIN store s</a:t>
            </a:r>
          </a:p>
          <a:p>
            <a:pPr marL="0" indent="0">
              <a:buNone/>
            </a:pPr>
            <a:r>
              <a:rPr lang="en-US" sz="1700" dirty="0">
                <a:solidFill>
                  <a:srgbClr val="FFFFFF"/>
                </a:solidFill>
              </a:rPr>
              <a:t>ON </a:t>
            </a:r>
            <a:r>
              <a:rPr lang="en-US" sz="1700" dirty="0" err="1">
                <a:solidFill>
                  <a:srgbClr val="FFFFFF"/>
                </a:solidFill>
              </a:rPr>
              <a:t>s.manager_staff_id</a:t>
            </a:r>
            <a:r>
              <a:rPr lang="en-US" sz="1700" dirty="0">
                <a:solidFill>
                  <a:srgbClr val="FFFFFF"/>
                </a:solidFill>
              </a:rPr>
              <a:t> = </a:t>
            </a:r>
            <a:r>
              <a:rPr lang="en-US" sz="1700" dirty="0" err="1">
                <a:solidFill>
                  <a:srgbClr val="FFFFFF"/>
                </a:solidFill>
              </a:rPr>
              <a:t>r.staff_id</a:t>
            </a:r>
            <a:endParaRPr lang="en-US" sz="1700" dirty="0">
              <a:solidFill>
                <a:srgbClr val="FFFFFF"/>
              </a:solidFill>
            </a:endParaRPr>
          </a:p>
          <a:p>
            <a:pPr marL="0" indent="0">
              <a:buNone/>
            </a:pPr>
            <a:r>
              <a:rPr lang="en-US" sz="1700" dirty="0">
                <a:solidFill>
                  <a:srgbClr val="FFFFFF"/>
                </a:solidFill>
              </a:rPr>
              <a:t>GROUP BY DATE_PART('month',</a:t>
            </a:r>
            <a:r>
              <a:rPr lang="en-US" sz="1700" dirty="0" err="1">
                <a:solidFill>
                  <a:srgbClr val="FFFFFF"/>
                </a:solidFill>
              </a:rPr>
              <a:t>rental_date</a:t>
            </a:r>
            <a:r>
              <a:rPr lang="en-US" sz="1700" dirty="0">
                <a:solidFill>
                  <a:srgbClr val="FFFFFF"/>
                </a:solidFill>
              </a:rPr>
              <a:t>), DATE_PART('year',</a:t>
            </a:r>
            <a:r>
              <a:rPr lang="en-US" sz="1700" dirty="0" err="1">
                <a:solidFill>
                  <a:srgbClr val="FFFFFF"/>
                </a:solidFill>
              </a:rPr>
              <a:t>rental_date</a:t>
            </a:r>
            <a:r>
              <a:rPr lang="en-US" sz="1700" dirty="0">
                <a:solidFill>
                  <a:srgbClr val="FFFFFF"/>
                </a:solidFill>
              </a:rPr>
              <a:t>), </a:t>
            </a:r>
            <a:r>
              <a:rPr lang="en-US" sz="1700" dirty="0" err="1">
                <a:solidFill>
                  <a:srgbClr val="FFFFFF"/>
                </a:solidFill>
              </a:rPr>
              <a:t>s.store_id</a:t>
            </a:r>
            <a:endParaRPr lang="en-US" sz="1700" dirty="0">
              <a:solidFill>
                <a:srgbClr val="FFFFFF"/>
              </a:solidFill>
            </a:endParaRPr>
          </a:p>
          <a:p>
            <a:pPr marL="0" indent="0">
              <a:buNone/>
            </a:pPr>
            <a:r>
              <a:rPr lang="en-US" sz="1700" dirty="0">
                <a:solidFill>
                  <a:srgbClr val="FFFFFF"/>
                </a:solidFill>
              </a:rPr>
              <a:t>ORDER BY DATE_PART('year',</a:t>
            </a:r>
            <a:r>
              <a:rPr lang="en-US" sz="1700" dirty="0" err="1">
                <a:solidFill>
                  <a:srgbClr val="FFFFFF"/>
                </a:solidFill>
              </a:rPr>
              <a:t>rental_date</a:t>
            </a:r>
            <a:r>
              <a:rPr lang="en-US" sz="1700" dirty="0">
                <a:solidFill>
                  <a:srgbClr val="FFFFFF"/>
                </a:solidFill>
              </a:rPr>
              <a:t>), DATE_PART('month',</a:t>
            </a:r>
            <a:r>
              <a:rPr lang="en-US" sz="1700" dirty="0" err="1">
                <a:solidFill>
                  <a:srgbClr val="FFFFFF"/>
                </a:solidFill>
              </a:rPr>
              <a:t>rental_date</a:t>
            </a:r>
            <a:r>
              <a:rPr lang="en-US" sz="1700" dirty="0">
                <a:solidFill>
                  <a:srgbClr val="FFFFFF"/>
                </a:solidFill>
              </a:rPr>
              <a:t>), </a:t>
            </a:r>
            <a:r>
              <a:rPr lang="en-US" sz="1700" dirty="0" err="1">
                <a:solidFill>
                  <a:srgbClr val="FFFFFF"/>
                </a:solidFill>
              </a:rPr>
              <a:t>s.store_id</a:t>
            </a:r>
            <a:endParaRPr lang="en-US" sz="1700" dirty="0">
              <a:solidFill>
                <a:srgbClr val="FFFFFF"/>
              </a:solidFill>
            </a:endParaRPr>
          </a:p>
        </p:txBody>
      </p:sp>
      <p:pic>
        <p:nvPicPr>
          <p:cNvPr id="5" name="Picture 4">
            <a:extLst>
              <a:ext uri="{FF2B5EF4-FFF2-40B4-BE49-F238E27FC236}">
                <a16:creationId xmlns:a16="http://schemas.microsoft.com/office/drawing/2014/main" id="{7A90D1C2-CF3E-4622-9571-12D4F7C1EECA}"/>
              </a:ext>
            </a:extLst>
          </p:cNvPr>
          <p:cNvPicPr>
            <a:picLocks noChangeAspect="1"/>
          </p:cNvPicPr>
          <p:nvPr/>
        </p:nvPicPr>
        <p:blipFill>
          <a:blip r:embed="rId2"/>
          <a:stretch>
            <a:fillRect/>
          </a:stretch>
        </p:blipFill>
        <p:spPr>
          <a:xfrm>
            <a:off x="321731" y="321732"/>
            <a:ext cx="6796713" cy="4086631"/>
          </a:xfrm>
          <a:prstGeom prst="rect">
            <a:avLst/>
          </a:prstGeom>
        </p:spPr>
      </p:pic>
    </p:spTree>
    <p:extLst>
      <p:ext uri="{BB962C8B-B14F-4D97-AF65-F5344CB8AC3E}">
        <p14:creationId xmlns:p14="http://schemas.microsoft.com/office/powerpoint/2010/main" val="420772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824</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Udacity SQL project (DVDStore)</vt:lpstr>
      <vt:lpstr>Set 1 Question 1: We want to understand more about the movies that families are watching. The following categories are considered family movies: Animation, Children, Classics, Comedy, Family and Music.  Conclusion: Customers are least interested in watching travel and  music related films and most interested in Sport films.</vt:lpstr>
      <vt:lpstr>Set 1 Question2 :Now we need to know how the length of rental duration of these family-friendly movies compares to the duration that all movies are rented for. Can you provide a table with the movie titles and divide them into 4 levels (first_quarter, second_quarter, third_quarter, and final_quarter) based on the quartiles (25%, 50%, 75%) of the rental duration for movies across all categories? Make sure to also indicate the category that these family-friendly movies fall into. Conclusion: Most of movies are rented for short duration of time (belonging to  SQ1 or SQ 2) and action movies are rented for longer durations</vt:lpstr>
      <vt:lpstr>Finally, provide a table with the family-friendly film category, each of the quartiles, and the corresponding count of movies within each combination of film category for each corresponding rental duration category. The resulting table should have three columns:  Category, Rental length category, Count Conclusion: Based for Quartiles for movie duration, foreign movies are rented for very short duration on time, and Animated movies are rented for long duration of time.     </vt:lpstr>
      <vt:lpstr>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 Conclusion:  Movies were rented month in July 2005 from both the stores and it is almost equal distribution for both stores in all months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SQL project (DVDStore)</dc:title>
  <dc:creator>Varun Gulati</dc:creator>
  <cp:lastModifiedBy>Varun Gulati</cp:lastModifiedBy>
  <cp:revision>1</cp:revision>
  <dcterms:created xsi:type="dcterms:W3CDTF">2019-08-18T07:03:20Z</dcterms:created>
  <dcterms:modified xsi:type="dcterms:W3CDTF">2019-08-18T14:28:14Z</dcterms:modified>
</cp:coreProperties>
</file>