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Tableau | Summary 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Sales Growth Over Time</a:t>
            </a:r>
          </a:p>
          <a:p>
            <a:r>
              <a:t>- Quantity Sold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pic>
        <p:nvPicPr>
          <p:cNvPr id="3" name="Picture 2" descr="sale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pic>
        <p:nvPicPr>
          <p:cNvPr id="3" name="Picture 2" descr="sales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1417638"/>
            <a:ext cx="6611816" cy="4958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1BA8D2-8E03-B468-E35A-41ADEB523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57" y="362239"/>
            <a:ext cx="8277085" cy="55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761988-66A1-C873-1410-7C6C6311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685794"/>
            <a:ext cx="7357403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7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Sales Dashboard Summary</vt:lpstr>
      <vt:lpstr>Key Performance Indicators (KPIs)</vt:lpstr>
      <vt:lpstr>Sales by Category</vt:lpstr>
      <vt:lpstr>Sales by Region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VARUN G V</cp:lastModifiedBy>
  <cp:revision>3</cp:revision>
  <dcterms:created xsi:type="dcterms:W3CDTF">2013-01-27T09:14:16Z</dcterms:created>
  <dcterms:modified xsi:type="dcterms:W3CDTF">2025-08-07T06:25:16Z</dcterms:modified>
  <cp:category/>
</cp:coreProperties>
</file>