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1216-4A5E-DD3A-FE28-B03C6AC4D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89866-02A2-A86B-A37A-E2CCB09E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FDDA-8D81-5BC7-A7F6-DE2A0496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0BCD-4BEE-0DE6-C4C0-34736EE1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2748-D67A-450B-EED8-357D1F0A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6FA4-A11E-3A81-9725-CE0998A9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2F1B6-DF73-66A8-DE5F-4C8B3D44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2280-37C2-3658-5CBE-E5AE8668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7DDA-3680-7F13-F25B-A8BB672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3544-3164-0BCD-57FC-B5241352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9B5C2-1BDF-394C-00F8-27E8736D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6F334-1995-DEB5-A8FC-5649D5D6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C348-BABB-B948-5FA0-97A4D6E6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3B57-65F9-2D8E-F7D0-007187C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B9A9-6F07-3DBD-03B1-F3E3CBB9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6E4A-4CC4-0B35-2DA1-C86DB295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0CA0-7B81-4022-6E7E-9A0BF6D2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66D8-5F96-B2A2-A15C-081550D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4C8B-9805-3758-6AF6-A3FED1FF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6265-3D83-D2B1-9AC1-08F5A04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3BE-9A75-8403-1B5C-FEEB9B39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31A7-8149-9DB1-51B4-B93F1F45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14E8-D6AE-49B5-EA37-F24B6F61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44DB-404E-0D5C-0BFF-9D7C7EF6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BE56-CC06-4450-1AF7-A54032BB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B743-0866-DD1A-F096-8618E4E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9DDC-71B3-C7DA-168F-8CA1820E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6992-536C-823F-83A6-7C4EA318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A448A-C669-FF93-23DB-95624676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0655-B180-A976-D7D4-F8468099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21EA-3726-4443-4C37-F718AD8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F46C-4C41-2E23-B688-65C8AB78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38DE-CD3E-0FB6-B2EF-2D169203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4227F-A86F-21DF-6B90-F42FC84A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EE331-9245-B3CD-841C-E0007014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1A07F-888F-53AE-EC22-54141A7D4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6EAE8-6BDE-8837-DF02-A6817D94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3F2E-9E58-E381-DAF9-24CD569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F0335-9659-4C6C-D0CF-166D2DAE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D98B-7E2B-0831-9ACB-D7AD0CF0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C8EF1-746E-5DFB-D4A2-EF9282C1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0BB5F-B1F8-47FF-0058-3922D681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27D5A-B3EF-9726-84F0-85E02056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20F8B-E522-BD5E-05C2-4F85109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B11D-60CB-36B5-79AC-E33DEEB0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A7DB9-0D14-5429-8C91-B3C06C4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EEDA-CF06-61F0-65D3-C4B348C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9085-C0B4-6CEE-D101-549C44D7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9C6EF-A694-7BD9-539A-BB5F001DE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B316-09F0-C31A-CC79-1EDE4F4B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D664-E901-1B84-3A15-E1D875E9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2B28-152E-C112-631A-29892B54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D20-3083-BEBC-558B-12D20A01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F9088-3189-A249-92AD-315DF3E6F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4DAE-FA8D-AA81-FDF5-4D40FB25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106E-5CDE-10D4-43EA-A4211B9B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E360-AFD4-7967-33FA-52249B0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57E7B-A314-8959-A285-82C0729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A9F97-D9A9-2DFD-D716-3882EEBE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ECA5-EDBD-3396-917C-5AC36300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C053-65FA-2CF8-BE38-E9B289B10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CCAE-0229-1345-BCF0-C1C8CE71E46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C6D2-631F-877C-128B-BAC91DF3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683F-FBA9-9E6C-C828-05D660CC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07F6-178C-0844-A0FF-816C13BF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7582C-F6CB-0778-EBDF-527987D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67" y="-1"/>
            <a:ext cx="7697012" cy="68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12061-D446-D31B-4AFF-8906670A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27" y="10274"/>
            <a:ext cx="849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Gupta</dc:creator>
  <cp:lastModifiedBy>Sudhir Gupta</cp:lastModifiedBy>
  <cp:revision>1</cp:revision>
  <dcterms:created xsi:type="dcterms:W3CDTF">2024-10-03T20:02:12Z</dcterms:created>
  <dcterms:modified xsi:type="dcterms:W3CDTF">2024-10-03T20:03:12Z</dcterms:modified>
</cp:coreProperties>
</file>