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c66e55a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c66e55a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c66e55a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c66e55a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c66e55a6b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c66e55a6b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c66e55a6b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c66e55a6b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	Two Wheel Self Balancing robot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Sidhant Chanana</a:t>
            </a:r>
            <a:endParaRPr/>
          </a:p>
          <a:p>
            <a:pPr indent="0" lvl="0" marL="0" rtl="0" algn="ctr">
              <a:spcBef>
                <a:spcPts val="0"/>
              </a:spcBef>
              <a:spcAft>
                <a:spcPts val="0"/>
              </a:spcAft>
              <a:buNone/>
            </a:pPr>
            <a:r>
              <a:rPr lang="en"/>
              <a:t>Varun Jain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Stabilization and Movement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We started out with </a:t>
            </a:r>
            <a:r>
              <a:rPr lang="en"/>
              <a:t>using</a:t>
            </a:r>
            <a:r>
              <a:rPr lang="en"/>
              <a:t> </a:t>
            </a:r>
            <a:r>
              <a:rPr lang="en"/>
              <a:t>reinforcement</a:t>
            </a:r>
            <a:r>
              <a:rPr lang="en"/>
              <a:t> learning </a:t>
            </a:r>
            <a:r>
              <a:rPr lang="en"/>
              <a:t>algorithm</a:t>
            </a:r>
            <a:r>
              <a:rPr lang="en"/>
              <a:t> PPO for both </a:t>
            </a:r>
            <a:r>
              <a:rPr lang="en"/>
              <a:t>balancing</a:t>
            </a:r>
            <a:r>
              <a:rPr lang="en"/>
              <a:t> and translation of the robot from its point of origin to target point</a:t>
            </a:r>
            <a:endParaRPr/>
          </a:p>
          <a:p>
            <a:pPr indent="0" lvl="0" marL="0" rtl="0" algn="l">
              <a:spcBef>
                <a:spcPts val="1200"/>
              </a:spcBef>
              <a:spcAft>
                <a:spcPts val="0"/>
              </a:spcAft>
              <a:buNone/>
            </a:pPr>
            <a:r>
              <a:rPr lang="en"/>
              <a:t>2- Due to low success rate even after high number of epochs we switched the approach</a:t>
            </a:r>
            <a:endParaRPr/>
          </a:p>
          <a:p>
            <a:pPr indent="0" lvl="0" marL="0" rtl="0" algn="l">
              <a:spcBef>
                <a:spcPts val="1200"/>
              </a:spcBef>
              <a:spcAft>
                <a:spcPts val="0"/>
              </a:spcAft>
              <a:buNone/>
            </a:pPr>
            <a:r>
              <a:rPr lang="en"/>
              <a:t>3- Now for stabilization we are using a PID controller which helps balance the robot upright based on the tilt angle values it gets</a:t>
            </a:r>
            <a:endParaRPr/>
          </a:p>
          <a:p>
            <a:pPr indent="0" lvl="0" marL="0" rtl="0" algn="l">
              <a:spcBef>
                <a:spcPts val="1200"/>
              </a:spcBef>
              <a:spcAft>
                <a:spcPts val="1200"/>
              </a:spcAft>
              <a:buNone/>
            </a:pPr>
            <a:r>
              <a:rPr lang="en"/>
              <a:t>4- For translation of robot we are using PPO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Balancing the Robot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We used PID logic to balance the robot. The tilt angle or the pitch helps us decide the amount of torque that is being translated to the wheels to keep the robot upright</a:t>
            </a:r>
            <a:endParaRPr/>
          </a:p>
          <a:p>
            <a:pPr indent="0" lvl="0" marL="0" rtl="0" algn="l">
              <a:spcBef>
                <a:spcPts val="1200"/>
              </a:spcBef>
              <a:spcAft>
                <a:spcPts val="0"/>
              </a:spcAft>
              <a:buNone/>
            </a:pPr>
            <a:r>
              <a:rPr lang="en"/>
              <a:t>2- The tilt angle is measured with respect to the vertical axis which is the y-axis in pybullet.</a:t>
            </a:r>
            <a:endParaRPr/>
          </a:p>
          <a:p>
            <a:pPr indent="0" lvl="0" marL="0" rtl="0" algn="l">
              <a:spcBef>
                <a:spcPts val="1200"/>
              </a:spcBef>
              <a:spcAft>
                <a:spcPts val="1200"/>
              </a:spcAft>
              <a:buNone/>
            </a:pPr>
            <a:r>
              <a:rPr lang="en"/>
              <a:t>3- The differential torque on the wheels helps control the pitch of the robot to keep it upright by the movement of wheels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Movement towards the Goal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The RL algorithm that we used is DQN Neural Network design</a:t>
            </a:r>
            <a:endParaRPr/>
          </a:p>
          <a:p>
            <a:pPr indent="0" lvl="0" marL="0" rtl="0" algn="l">
              <a:spcBef>
                <a:spcPts val="1200"/>
              </a:spcBef>
              <a:spcAft>
                <a:spcPts val="0"/>
              </a:spcAft>
              <a:buNone/>
            </a:pPr>
            <a:r>
              <a:rPr lang="en"/>
              <a:t>2- The states being recorded are:- The state vector looks like this [x_position, y_position, distance_to_target, angle_to_target]</a:t>
            </a:r>
            <a:endParaRPr/>
          </a:p>
          <a:p>
            <a:pPr indent="0" lvl="0" marL="0" rtl="0" algn="l">
              <a:spcBef>
                <a:spcPts val="1200"/>
              </a:spcBef>
              <a:spcAft>
                <a:spcPts val="0"/>
              </a:spcAft>
              <a:buNone/>
            </a:pPr>
            <a:r>
              <a:rPr lang="en"/>
              <a:t>3- The actions are:- torque values that are controlling the robot</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Reward Function Calculation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The reward function is as follows:-</a:t>
            </a:r>
            <a:endParaRPr/>
          </a:p>
          <a:p>
            <a:pPr indent="0" lvl="0" marL="0" rtl="0" algn="l">
              <a:spcBef>
                <a:spcPts val="1200"/>
              </a:spcBef>
              <a:spcAft>
                <a:spcPts val="0"/>
              </a:spcAft>
              <a:buNone/>
            </a:pPr>
            <a:r>
              <a:rPr lang="en"/>
              <a:t>Distance to target is minimized</a:t>
            </a:r>
            <a:endParaRPr/>
          </a:p>
          <a:p>
            <a:pPr indent="0" lvl="0" marL="0" rtl="0" algn="l">
              <a:spcBef>
                <a:spcPts val="1200"/>
              </a:spcBef>
              <a:spcAft>
                <a:spcPts val="0"/>
              </a:spcAft>
              <a:buNone/>
            </a:pPr>
            <a:r>
              <a:rPr lang="en"/>
              <a:t>Reward= -(distance_to_target)-0.1*abs(angle_to_target)</a:t>
            </a:r>
            <a:endParaRPr/>
          </a:p>
          <a:p>
            <a:pPr indent="0" lvl="0" marL="0" rtl="0" algn="l">
              <a:spcBef>
                <a:spcPts val="1200"/>
              </a:spcBef>
              <a:spcAft>
                <a:spcPts val="0"/>
              </a:spcAft>
              <a:buNone/>
            </a:pPr>
            <a:r>
              <a:rPr lang="en"/>
              <a:t>2- The Q-value updates as follows:-</a:t>
            </a:r>
            <a:endParaRPr/>
          </a:p>
          <a:p>
            <a:pPr indent="0" lvl="0" marL="0" rtl="0" algn="l">
              <a:spcBef>
                <a:spcPts val="1200"/>
              </a:spcBef>
              <a:spcAft>
                <a:spcPts val="0"/>
              </a:spcAft>
              <a:buNone/>
            </a:pPr>
            <a:r>
              <a:rPr lang="en"/>
              <a:t>Loss is calculated using MSE between target Q and current Q</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