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4BDC-8CBB-4837-97B3-D88B7318C0F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EAF3B-2D1B-4824-AF14-B98309955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0965-2AF4-4175-B0C8-E6ECC3C02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1CD1-98DE-4391-9A2D-A24C6040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0EEA-AE48-46E8-A8F6-084E68D5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1C02-753D-4DCB-AA2E-CD0F9FE4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D4F2-3FBB-43D9-A2D6-A9B40C9D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6DE0-B6BD-4197-AD2A-C876839A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2FD1C-0325-4A4B-9A44-7DD853E01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AF57-1FD0-4E5E-9106-B276C9C8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33338-AB08-45A0-BF9B-EB17A9D2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7BFF-7BB8-4903-A7BF-7BA3EBAE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31F71-6CD4-4AEB-9E90-58077333D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F4989-24D1-4382-9E62-139358C0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2369-7208-45FE-A38C-8EFDE93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BD9E-65A2-400D-B821-6BFB52B9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FB12-773A-435B-9532-8F61B0A2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29B8-8852-4F6F-84EA-AB48EBC0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E378-1E3B-4A0A-A4B5-A15686AA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9B73-E93B-44DD-9494-7A0BD02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50451-CCA3-4929-B6EC-051D0755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A4D8-6A2A-4D51-A7EA-8F65ABD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5E77-962C-4C31-BF6D-F77DBFE5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DD36-7AB6-45C0-B1BC-F6D56D892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BB8E-8AC2-4622-980C-6C7981AB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17F9-7817-4620-AC43-D0BE881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A7FE-2FCF-40F8-A254-9F2ABA05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AF28-82D9-4596-B8EF-6D07D345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459C-901D-4BEA-8012-162D7063D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8DF4-0CF6-4991-9DA1-464D95399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E8F92-3F54-4361-A3B9-6036F089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B272-E26C-4C9B-980C-5398DE19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48D4-4C36-4042-8D4F-6B06373C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F207-EBA7-4A65-81C1-D3F8C6D2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08890-D551-4F52-AB52-FA7E1A5C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47CD2-383A-4DB9-A28E-EF6A319B0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50EC7-F2E1-4026-8195-1D9E4DA89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5F35A-1D4C-401D-B1D3-8D309300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5C4AC-50AB-4FA9-8630-4CD9EBF4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3540F-B9D7-43F2-8F4A-C877BDE2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30493-0915-484E-BEA0-59B5D0FC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3914-1D89-4E3B-AEEB-FE4E6A95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D08B5-FBF8-4846-A75C-DA498F1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1447-D5F4-4A3A-B547-E71B674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8E6EA-6FCE-41AF-8EAD-3AB39B90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D91CD-1DA0-4149-9B63-9D3E0F8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77D27-0C7B-4379-9D85-1402FAC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570A1-7F10-4C1B-8BB4-2D3A9CA3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E2B1-0E6A-465E-853E-1ADF5C5D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2CE5-EF50-4575-B070-959F3951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03124-26C7-4F4B-9B52-D84BC235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E5934-0684-429B-A4CF-E98CECA8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4F55-3D1B-4E7F-B5AA-8EF2A473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8B28-7D02-4986-9BB5-36C47A4E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4E91-8E5D-44F0-8024-BDC6C22B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456CE-78BF-4132-BF70-B4ECCF3C3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DF1E-873B-48ED-BBFB-4D6C89C6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028CA-BBEF-4269-AC30-23A990BF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8809E-8950-4509-9BDF-8109332E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DA2D-F1F6-45E3-9E76-125833E1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F4B50-B440-4B59-BAAE-BACCA4BC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8D2E-CA4A-48E5-878F-C70068DFB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8B8E-36C3-43AE-8303-DEA9DCD4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840C-172F-412D-860B-8968BE25752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5546-98F3-4D06-A91F-F2A6D5151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7B26-BB21-450B-A23D-9A05CF25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856F-AC28-4284-AC26-929C6658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AE4D6-A3D9-448F-AFA3-9ED6A695F5FD}"/>
              </a:ext>
            </a:extLst>
          </p:cNvPr>
          <p:cNvSpPr txBox="1"/>
          <p:nvPr/>
        </p:nvSpPr>
        <p:spPr>
          <a:xfrm>
            <a:off x="520505" y="1171081"/>
            <a:ext cx="1097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 </a:t>
            </a:r>
            <a:r>
              <a:rPr lang="en-US" dirty="0"/>
              <a:t>: Design a product that allows people to borrow board games with other people and invite others to their home for board game sessions.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1AFA0-FB97-4BB4-9FE8-6D1C16B9DBD5}"/>
              </a:ext>
            </a:extLst>
          </p:cNvPr>
          <p:cNvSpPr txBox="1"/>
          <p:nvPr/>
        </p:nvSpPr>
        <p:spPr>
          <a:xfrm>
            <a:off x="715620" y="2004503"/>
            <a:ext cx="8295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product?   		</a:t>
            </a:r>
            <a:r>
              <a:rPr lang="en-US" dirty="0"/>
              <a:t>Board Games Lending &amp; Borrowing Platform.</a:t>
            </a:r>
          </a:p>
          <a:p>
            <a:endParaRPr lang="en-US" dirty="0"/>
          </a:p>
          <a:p>
            <a:r>
              <a:rPr lang="en-US" b="1" dirty="0"/>
              <a:t>Problem solved/ How will it help? 	</a:t>
            </a:r>
            <a:r>
              <a:rPr lang="en-US" dirty="0"/>
              <a:t>Provides an easy way to lend or borrow board 				games and invite people for playing.</a:t>
            </a:r>
          </a:p>
          <a:p>
            <a:endParaRPr lang="en-US" dirty="0"/>
          </a:p>
          <a:p>
            <a:r>
              <a:rPr lang="en-US" b="1" dirty="0"/>
              <a:t>Who will use? 			</a:t>
            </a:r>
            <a:r>
              <a:rPr lang="en-US" dirty="0"/>
              <a:t>End users -&gt; Owners / Players/Borrowers.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7DBB4E-E833-4E74-A344-76B14267DA0A}"/>
              </a:ext>
            </a:extLst>
          </p:cNvPr>
          <p:cNvSpPr/>
          <p:nvPr/>
        </p:nvSpPr>
        <p:spPr>
          <a:xfrm>
            <a:off x="1895061" y="4758616"/>
            <a:ext cx="1391478" cy="1232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Registered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130A26-4C8D-4932-9734-1645280BEBEE}"/>
              </a:ext>
            </a:extLst>
          </p:cNvPr>
          <p:cNvSpPr txBox="1"/>
          <p:nvPr/>
        </p:nvSpPr>
        <p:spPr>
          <a:xfrm>
            <a:off x="3843133" y="4359180"/>
            <a:ext cx="3034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Lend board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Invite people to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borrowed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‘My Account’.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product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FAO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AEED37-3BD8-4B88-B7FC-F84924DB480B}"/>
              </a:ext>
            </a:extLst>
          </p:cNvPr>
          <p:cNvSpPr txBox="1"/>
          <p:nvPr/>
        </p:nvSpPr>
        <p:spPr>
          <a:xfrm>
            <a:off x="1219200" y="251791"/>
            <a:ext cx="829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New Product : Awesome Board Game</a:t>
            </a:r>
          </a:p>
        </p:txBody>
      </p:sp>
    </p:spTree>
    <p:extLst>
      <p:ext uri="{BB962C8B-B14F-4D97-AF65-F5344CB8AC3E}">
        <p14:creationId xmlns:p14="http://schemas.microsoft.com/office/powerpoint/2010/main" val="176473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213D0E-055F-4062-8E86-1F3CB4DF38C1}"/>
              </a:ext>
            </a:extLst>
          </p:cNvPr>
          <p:cNvSpPr txBox="1"/>
          <p:nvPr/>
        </p:nvSpPr>
        <p:spPr>
          <a:xfrm>
            <a:off x="940904" y="55659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portal to lend, borrow &amp; invite people to play board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will have to register to lend, borrow or invite people to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 period is valid for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 for India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Invite option lists users having same postal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charges 20% fees for putting board game for lending.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B9EA051-40D1-4F12-85AF-1AF0F815D23B}"/>
              </a:ext>
            </a:extLst>
          </p:cNvPr>
          <p:cNvSpPr/>
          <p:nvPr/>
        </p:nvSpPr>
        <p:spPr>
          <a:xfrm>
            <a:off x="2183296" y="3233529"/>
            <a:ext cx="1252333" cy="1033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 catalog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EE2862F-1047-40D5-B12A-321854756705}"/>
              </a:ext>
            </a:extLst>
          </p:cNvPr>
          <p:cNvSpPr/>
          <p:nvPr/>
        </p:nvSpPr>
        <p:spPr>
          <a:xfrm>
            <a:off x="523460" y="3319669"/>
            <a:ext cx="834887" cy="8613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7155E2-F0F9-4BBA-AD91-E7C5BC08CD2D}"/>
              </a:ext>
            </a:extLst>
          </p:cNvPr>
          <p:cNvSpPr txBox="1"/>
          <p:nvPr/>
        </p:nvSpPr>
        <p:spPr>
          <a:xfrm>
            <a:off x="3493603" y="3510437"/>
            <a:ext cx="107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to Cart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788F694-C2CC-4EA2-A670-A1395A030134}"/>
              </a:ext>
            </a:extLst>
          </p:cNvPr>
          <p:cNvSpPr/>
          <p:nvPr/>
        </p:nvSpPr>
        <p:spPr>
          <a:xfrm>
            <a:off x="4628323" y="3273286"/>
            <a:ext cx="1252333" cy="1033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FEFDB-5EDA-4A19-89F9-E02BA9D9815E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 flipV="1">
            <a:off x="1358347" y="3750364"/>
            <a:ext cx="82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93A76B-F640-44F6-A0B8-36D8CC173C7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75990" y="3790121"/>
            <a:ext cx="1252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DFDA7A-6742-4F53-875E-D9616489C67C}"/>
              </a:ext>
            </a:extLst>
          </p:cNvPr>
          <p:cNvCxnSpPr>
            <a:cxnSpLocks/>
          </p:cNvCxnSpPr>
          <p:nvPr/>
        </p:nvCxnSpPr>
        <p:spPr>
          <a:xfrm flipV="1">
            <a:off x="5898871" y="3798332"/>
            <a:ext cx="82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141EE91F-8471-4936-9125-1685E8FB32D5}"/>
              </a:ext>
            </a:extLst>
          </p:cNvPr>
          <p:cNvSpPr/>
          <p:nvPr/>
        </p:nvSpPr>
        <p:spPr>
          <a:xfrm>
            <a:off x="6742035" y="3224383"/>
            <a:ext cx="1699600" cy="11355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Registered</a:t>
            </a:r>
            <a:r>
              <a:rPr lang="en-US" sz="1000" dirty="0"/>
              <a:t> ?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32E01E-A80A-42DD-8DA1-3024A5169311}"/>
              </a:ext>
            </a:extLst>
          </p:cNvPr>
          <p:cNvCxnSpPr>
            <a:stCxn id="37" idx="3"/>
          </p:cNvCxnSpPr>
          <p:nvPr/>
        </p:nvCxnSpPr>
        <p:spPr>
          <a:xfrm>
            <a:off x="8441635" y="3792167"/>
            <a:ext cx="914400" cy="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B4DDFA7D-806B-4F56-916F-69DFDAC99BB1}"/>
              </a:ext>
            </a:extLst>
          </p:cNvPr>
          <p:cNvSpPr/>
          <p:nvPr/>
        </p:nvSpPr>
        <p:spPr>
          <a:xfrm>
            <a:off x="9356035" y="3281497"/>
            <a:ext cx="1252333" cy="1033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768269-9328-47DF-8B49-22016111936C}"/>
              </a:ext>
            </a:extLst>
          </p:cNvPr>
          <p:cNvCxnSpPr>
            <a:stCxn id="37" idx="2"/>
          </p:cNvCxnSpPr>
          <p:nvPr/>
        </p:nvCxnSpPr>
        <p:spPr>
          <a:xfrm>
            <a:off x="7591835" y="4359950"/>
            <a:ext cx="0" cy="83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AE492D6-80B1-45CA-B7A0-078B6BE29997}"/>
              </a:ext>
            </a:extLst>
          </p:cNvPr>
          <p:cNvSpPr txBox="1"/>
          <p:nvPr/>
        </p:nvSpPr>
        <p:spPr>
          <a:xfrm>
            <a:off x="7591835" y="4558748"/>
            <a:ext cx="51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431EE0-2358-43F6-9056-3482015F939D}"/>
              </a:ext>
            </a:extLst>
          </p:cNvPr>
          <p:cNvSpPr txBox="1"/>
          <p:nvPr/>
        </p:nvSpPr>
        <p:spPr>
          <a:xfrm>
            <a:off x="8603967" y="3519581"/>
            <a:ext cx="58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18B5315-20DE-4540-B8C0-0478A1C6ADAE}"/>
              </a:ext>
            </a:extLst>
          </p:cNvPr>
          <p:cNvSpPr/>
          <p:nvPr/>
        </p:nvSpPr>
        <p:spPr>
          <a:xfrm>
            <a:off x="6965668" y="5194852"/>
            <a:ext cx="1252333" cy="1033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Address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A1A1CD-0396-4336-AE80-ABE9EACF754F}"/>
              </a:ext>
            </a:extLst>
          </p:cNvPr>
          <p:cNvCxnSpPr>
            <a:stCxn id="47" idx="1"/>
          </p:cNvCxnSpPr>
          <p:nvPr/>
        </p:nvCxnSpPr>
        <p:spPr>
          <a:xfrm flipH="1">
            <a:off x="6311345" y="5711687"/>
            <a:ext cx="65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B321AF69-3F73-46C8-90C3-1D4DBA7B0BB0}"/>
              </a:ext>
            </a:extLst>
          </p:cNvPr>
          <p:cNvSpPr/>
          <p:nvPr/>
        </p:nvSpPr>
        <p:spPr>
          <a:xfrm>
            <a:off x="5059012" y="5194852"/>
            <a:ext cx="1252333" cy="1033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7C0AB0-FED7-43E1-8E13-98EB2B16B970}"/>
              </a:ext>
            </a:extLst>
          </p:cNvPr>
          <p:cNvCxnSpPr/>
          <p:nvPr/>
        </p:nvCxnSpPr>
        <p:spPr>
          <a:xfrm flipH="1">
            <a:off x="4404689" y="5691809"/>
            <a:ext cx="65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961A3F78-36BF-4FB8-A209-D13D49A4D633}"/>
              </a:ext>
            </a:extLst>
          </p:cNvPr>
          <p:cNvSpPr/>
          <p:nvPr/>
        </p:nvSpPr>
        <p:spPr>
          <a:xfrm>
            <a:off x="3152356" y="5174974"/>
            <a:ext cx="1252333" cy="1033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7BD4C12-545D-477D-BE23-B6F5B9800FC8}"/>
              </a:ext>
            </a:extLst>
          </p:cNvPr>
          <p:cNvCxnSpPr>
            <a:cxnSpLocks/>
            <a:stCxn id="41" idx="2"/>
            <a:endCxn id="47" idx="3"/>
          </p:cNvCxnSpPr>
          <p:nvPr/>
        </p:nvCxnSpPr>
        <p:spPr>
          <a:xfrm rot="5400000">
            <a:off x="8401842" y="4131327"/>
            <a:ext cx="1396520" cy="1764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A66C3D8-10B2-4300-BAAD-3C2BBEF233F7}"/>
              </a:ext>
            </a:extLst>
          </p:cNvPr>
          <p:cNvSpPr txBox="1"/>
          <p:nvPr/>
        </p:nvSpPr>
        <p:spPr>
          <a:xfrm>
            <a:off x="5859944" y="3490555"/>
            <a:ext cx="90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Checkout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A18171-7001-49A3-BB99-FDA83EC2A19D}"/>
              </a:ext>
            </a:extLst>
          </p:cNvPr>
          <p:cNvSpPr txBox="1"/>
          <p:nvPr/>
        </p:nvSpPr>
        <p:spPr>
          <a:xfrm>
            <a:off x="808383" y="2676939"/>
            <a:ext cx="29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Borrow game workflow:</a:t>
            </a:r>
          </a:p>
        </p:txBody>
      </p:sp>
    </p:spTree>
    <p:extLst>
      <p:ext uri="{BB962C8B-B14F-4D97-AF65-F5344CB8AC3E}">
        <p14:creationId xmlns:p14="http://schemas.microsoft.com/office/powerpoint/2010/main" val="406550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45442-78B1-4C98-90C1-10FCD6A0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2" b="2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33C1E0-C6B1-4125-842C-50D6495F4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"/>
          <a:stretch/>
        </p:blipFill>
        <p:spPr>
          <a:xfrm>
            <a:off x="196850" y="160266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7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8EC6D-8FA5-47BB-9FBA-72AFD2136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CE5FA-D440-4381-8017-47A9032A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6" y="643466"/>
            <a:ext cx="107653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4F24E7C-6C9A-43D3-BD8A-29DF20863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9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Varun</dc:creator>
  <cp:lastModifiedBy>Jain, Varun</cp:lastModifiedBy>
  <cp:revision>1</cp:revision>
  <dcterms:created xsi:type="dcterms:W3CDTF">2020-09-27T09:03:52Z</dcterms:created>
  <dcterms:modified xsi:type="dcterms:W3CDTF">2020-09-27T09:05:07Z</dcterms:modified>
</cp:coreProperties>
</file>