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2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2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3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54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7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7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1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0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CD340-8CE5-4573-8513-CE2FFA8BBA09}" type="datetimeFigureOut">
              <a:rPr lang="en-IN" smtClean="0"/>
              <a:t>21-11-2018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463EC-112D-4E65-8E34-9239DBCA0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0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788"/>
            <a:ext cx="9144000" cy="147510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TELCO CUSTOMER CHURN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357" y="1603889"/>
            <a:ext cx="9144000" cy="4333272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The data belongs to a telecom client</a:t>
            </a:r>
          </a:p>
          <a:p>
            <a:pPr algn="l"/>
            <a:endParaRPr lang="en-IN" sz="3200" dirty="0" smtClean="0">
              <a:solidFill>
                <a:srgbClr val="FFC000"/>
              </a:solidFill>
            </a:endParaRPr>
          </a:p>
          <a:p>
            <a:pPr algn="l"/>
            <a:r>
              <a:rPr lang="en-IN" sz="3200" dirty="0" smtClean="0">
                <a:solidFill>
                  <a:srgbClr val="FFC000"/>
                </a:solidFill>
              </a:rPr>
              <a:t>Customer </a:t>
            </a:r>
            <a:r>
              <a:rPr lang="en-IN" sz="3200" dirty="0">
                <a:solidFill>
                  <a:srgbClr val="FFC000"/>
                </a:solidFill>
              </a:rPr>
              <a:t>Churn is depend upon</a:t>
            </a:r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5357" y="3206922"/>
            <a:ext cx="4192623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Dependency of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Tenure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Phone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Multiple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Online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Online Backup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1877" y="3230526"/>
            <a:ext cx="3302379" cy="28931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Device Protection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Tech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Contract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Paper Billing 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Monthly Charges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1">
                    <a:lumMod val="75000"/>
                  </a:schemeClr>
                </a:solidFill>
              </a:rPr>
              <a:t>Total Charges</a:t>
            </a:r>
            <a:endParaRPr lang="en-I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0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432" y="0"/>
            <a:ext cx="5973216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18640"/>
              </p:ext>
            </p:extLst>
          </p:nvPr>
        </p:nvGraphicFramePr>
        <p:xfrm>
          <a:off x="193182" y="1107587"/>
          <a:ext cx="3115755" cy="2021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45"/>
                <a:gridCol w="734096"/>
                <a:gridCol w="823314"/>
              </a:tblGrid>
              <a:tr h="553791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Churn 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Dependent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553791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1543</a:t>
                      </a:r>
                      <a:endParaRPr lang="en-IN" dirty="0"/>
                    </a:p>
                  </a:txBody>
                  <a:tcPr/>
                </a:tc>
              </a:tr>
              <a:tr h="553791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326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476518" y="1751527"/>
            <a:ext cx="141668" cy="23181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48009" y="3327946"/>
            <a:ext cx="1020099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customer is not dependent then there will be </a:t>
            </a:r>
          </a:p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68.72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chance to customer is not churn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customer is dependent then there will be 84% 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chance to customer is not churn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1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432" y="0"/>
            <a:ext cx="5973216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 Service</a:t>
            </a:r>
            <a:endParaRPr 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21386"/>
              </p:ext>
            </p:extLst>
          </p:nvPr>
        </p:nvGraphicFramePr>
        <p:xfrm>
          <a:off x="193182" y="1107587"/>
          <a:ext cx="3115755" cy="229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45"/>
                <a:gridCol w="734096"/>
                <a:gridCol w="823314"/>
              </a:tblGrid>
              <a:tr h="553791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Churn 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Phone</a:t>
                      </a:r>
                    </a:p>
                    <a:p>
                      <a:r>
                        <a:rPr lang="en-IN" dirty="0" smtClean="0"/>
                        <a:t>Service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553791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170</a:t>
                      </a:r>
                      <a:endParaRPr lang="en-IN" dirty="0"/>
                    </a:p>
                  </a:txBody>
                  <a:tcPr/>
                </a:tc>
              </a:tr>
              <a:tr h="553791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1699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476518" y="1963559"/>
            <a:ext cx="141668" cy="23181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48009" y="3327946"/>
            <a:ext cx="1112490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customer has not Phone service then there will be </a:t>
            </a:r>
          </a:p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75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chance to customer is not churn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customer has Phone service then there will be 73.2% 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chance to customer is not churn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6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432" y="0"/>
            <a:ext cx="8806568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Line of phone service</a:t>
            </a:r>
            <a:endParaRPr 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50395"/>
              </p:ext>
            </p:extLst>
          </p:nvPr>
        </p:nvGraphicFramePr>
        <p:xfrm>
          <a:off x="193182" y="1107587"/>
          <a:ext cx="3115755" cy="229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45"/>
                <a:gridCol w="734096"/>
                <a:gridCol w="823314"/>
              </a:tblGrid>
              <a:tr h="553791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Churn 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Multiple</a:t>
                      </a:r>
                    </a:p>
                    <a:p>
                      <a:r>
                        <a:rPr lang="en-IN" dirty="0" smtClean="0"/>
                        <a:t>Line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553791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1019</a:t>
                      </a:r>
                      <a:endParaRPr lang="en-IN" dirty="0"/>
                    </a:p>
                  </a:txBody>
                  <a:tcPr/>
                </a:tc>
              </a:tr>
              <a:tr h="553791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476518" y="1963559"/>
            <a:ext cx="141668" cy="23181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48009" y="3327946"/>
            <a:ext cx="1172282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customer has Multiple Phone service then there will be </a:t>
            </a:r>
          </a:p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71.3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chance to customer is not churn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customer has not Multiple Phone service then there will 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be 75% chance to customer is not churn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432" y="0"/>
            <a:ext cx="5973216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Contract</a:t>
            </a:r>
            <a:endParaRPr lang="en-US" sz="5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76518" y="1963559"/>
            <a:ext cx="141668" cy="23181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48009" y="3327946"/>
            <a:ext cx="12309780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customer is on month-to-month contract then there will be </a:t>
            </a:r>
          </a:p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57.3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chance to customer is not churn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customer is on one year contract then there will be </a:t>
            </a:r>
          </a:p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88.7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chance to customer is not churn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customer is on two year contract then there will be </a:t>
            </a:r>
          </a:p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97.16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 chance to customer is not churn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02666"/>
              </p:ext>
            </p:extLst>
          </p:nvPr>
        </p:nvGraphicFramePr>
        <p:xfrm>
          <a:off x="1326519" y="1015881"/>
          <a:ext cx="610315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385"/>
                <a:gridCol w="2034385"/>
                <a:gridCol w="203438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Churn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r>
                        <a:rPr lang="en-IN" baseline="0" dirty="0" smtClean="0">
                          <a:sym typeface="Wingdings" panose="05000000000000000000" pitchFamily="2" charset="2"/>
                        </a:rPr>
                        <a:t>Contract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Month to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1655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One</a:t>
                      </a:r>
                      <a:r>
                        <a:rPr lang="en-IN" baseline="0" dirty="0" smtClean="0"/>
                        <a:t>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Two</a:t>
                      </a:r>
                      <a:r>
                        <a:rPr lang="en-IN" baseline="0" dirty="0" smtClean="0"/>
                        <a:t>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775138" y="1610871"/>
            <a:ext cx="141668" cy="23181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1816"/>
              </p:ext>
            </p:extLst>
          </p:nvPr>
        </p:nvGraphicFramePr>
        <p:xfrm>
          <a:off x="293353" y="1519018"/>
          <a:ext cx="4986984" cy="1996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28"/>
                <a:gridCol w="1662328"/>
                <a:gridCol w="1662328"/>
              </a:tblGrid>
              <a:tr h="1188721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Actual </a:t>
                      </a:r>
                      <a:r>
                        <a:rPr lang="en-IN" dirty="0" smtClean="0">
                          <a:sym typeface="Wingdings" panose="05000000000000000000" pitchFamily="2" charset="2"/>
                        </a:rPr>
                        <a:t></a:t>
                      </a:r>
                      <a:endParaRPr lang="en-IN" dirty="0" smtClean="0"/>
                    </a:p>
                    <a:p>
                      <a:r>
                        <a:rPr lang="en-IN" dirty="0" smtClean="0"/>
                        <a:t>  Predict</a:t>
                      </a:r>
                    </a:p>
                    <a:p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404096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1154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221</a:t>
                      </a:r>
                      <a:endParaRPr lang="en-IN" dirty="0"/>
                    </a:p>
                  </a:txBody>
                  <a:tcPr/>
                </a:tc>
              </a:tr>
              <a:tr h="404096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140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246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597380" y="2176530"/>
            <a:ext cx="128789" cy="2318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23137" y="90153"/>
            <a:ext cx="2703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487" y="3571397"/>
            <a:ext cx="43297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0.795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83" y="2400649"/>
            <a:ext cx="5104762" cy="34476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87351" y="941959"/>
            <a:ext cx="49405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AUC Value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0.8275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8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296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TELCO CUSTOMER CHURN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</dc:title>
  <dc:creator>Varun Jain</dc:creator>
  <cp:lastModifiedBy>Varun Jain</cp:lastModifiedBy>
  <cp:revision>15</cp:revision>
  <dcterms:created xsi:type="dcterms:W3CDTF">2018-11-21T04:59:11Z</dcterms:created>
  <dcterms:modified xsi:type="dcterms:W3CDTF">2018-11-27T00:03:39Z</dcterms:modified>
</cp:coreProperties>
</file>