
<file path=[Content_Types].xml><?xml version="1.0" encoding="utf-8"?>
<Types xmlns="http://schemas.openxmlformats.org/package/2006/content-types">
  <Default Extension="png" ContentType="image/png"/>
  <Default Extension="gif&amp;ehk=tMXBnDz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316" y="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B8E2B-CB57-463A-9724-313FCFA6D75D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713C-5F3F-489B-8BBD-56D9748DD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s://www.flickr.com/photos/ajc1/14793027052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thomascrampton.com/facebook/writing-at-facebook/" TargetMode="External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&amp;ehk=tMXBnDz"/><Relationship Id="rId11" Type="http://schemas.openxmlformats.org/officeDocument/2006/relationships/hyperlink" Target="http://commons.wikimedia.org/wiki/File:New_Logo_Gmail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://drakalogia.wikispaces.com/2014+period+7+invasion+of+privacy" TargetMode="External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928341"/>
            <a:ext cx="6858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6525" y="2385543"/>
            <a:ext cx="6858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68530" y="1658991"/>
            <a:ext cx="2309020" cy="86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1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President</a:t>
            </a:r>
            <a:br>
              <a:rPr kumimoji="0" lang="en-US" sz="900" b="1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Rtr</a:t>
            </a:r>
            <a:r>
              <a:rPr lang="en-IN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Mob. No: +91xxxxxxx5</a:t>
            </a: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Email: xxxxxxxxx.com</a:t>
            </a:r>
            <a:endParaRPr lang="en-US" sz="9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1" i="0" u="none" strike="noStrike" cap="none" normalizeH="0" baseline="0" dirty="0">
              <a:ln>
                <a:noFill/>
              </a:ln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248256" y="1684383"/>
            <a:ext cx="2626269" cy="85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1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SECRETARY</a:t>
            </a:r>
            <a:endParaRPr lang="en-US" sz="1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Rtr</a:t>
            </a:r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sz="1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</a:t>
            </a:r>
            <a:endParaRPr lang="en-US" sz="9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Mob. No: +91xxxxxxx5</a:t>
            </a:r>
            <a:endParaRPr 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Email: xxxxxxx.com</a:t>
            </a:r>
            <a:endParaRPr kumimoji="0" lang="en-US" sz="800" b="1" i="0" u="none" strike="noStrike" cap="none" normalizeH="0" baseline="0" dirty="0">
              <a:ln>
                <a:noFill/>
              </a:ln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981200" y="2385543"/>
            <a:ext cx="0" cy="7266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9675812"/>
            <a:ext cx="6858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2437506"/>
            <a:ext cx="2051890" cy="723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D.R.R.</a:t>
            </a:r>
          </a:p>
          <a:p>
            <a:r>
              <a:rPr lang="en-US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Rtr</a:t>
            </a:r>
            <a:r>
              <a:rPr lang="en-US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. PHF Anmol Chawla</a:t>
            </a:r>
          </a:p>
          <a:p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ADRR Zone-X</a:t>
            </a:r>
            <a:endParaRPr lang="en-US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</a:t>
            </a:r>
            <a:endParaRPr lang="en-IN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9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Rotary Club President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</a:t>
            </a:r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Immediate Past President</a:t>
            </a:r>
            <a:b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xxxxxxxxxxxxxxx</a:t>
            </a:r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President – Elect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Vice-President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Treasurer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Jt. Secretary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Sergeant at arms 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Club Editor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Club </a:t>
            </a:r>
            <a:r>
              <a:rPr lang="en-IN" sz="1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Xxxxxxxxxxxxxx</a:t>
            </a:r>
            <a:b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+91-xxxxxxx</a:t>
            </a:r>
          </a:p>
          <a:p>
            <a:endParaRPr lang="en-IN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9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IN" sz="1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</a:t>
            </a:r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</a:p>
          <a:p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@</a:t>
            </a:r>
            <a:r>
              <a:rPr lang="en-IN" sz="1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</a:t>
            </a:r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IN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IN" sz="1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</a:t>
            </a:r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@</a:t>
            </a:r>
            <a:r>
              <a:rPr lang="en-IN" sz="12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xxxxxxxxxx</a:t>
            </a:r>
            <a:endParaRPr lang="en-IN" sz="1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88362" y="9675812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 Black" panose="020B0A04020102020204" pitchFamily="34" charset="0"/>
                <a:ea typeface="Verdana" pitchFamily="34" charset="0"/>
                <a:cs typeface="Verdana" pitchFamily="34" charset="0"/>
              </a:rPr>
              <a:t> WEBSITE:- WWW.Rxxx1.ORG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48725-C49D-49FB-A7FB-707AAE595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8" y="56448"/>
            <a:ext cx="832087" cy="796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C7BD21-7799-44F8-9626-C739AAC5E7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3"/>
          <a:stretch/>
        </p:blipFill>
        <p:spPr>
          <a:xfrm>
            <a:off x="1736477" y="160823"/>
            <a:ext cx="1177318" cy="599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89641E-85B9-4691-9CC2-EDC6110925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11" y="102658"/>
            <a:ext cx="1412008" cy="76557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D813A-D0B3-448D-99B0-24CF763CEECA}"/>
              </a:ext>
            </a:extLst>
          </p:cNvPr>
          <p:cNvCxnSpPr/>
          <p:nvPr/>
        </p:nvCxnSpPr>
        <p:spPr>
          <a:xfrm>
            <a:off x="16525" y="1658991"/>
            <a:ext cx="6858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19E59A-4CE9-4512-AE3E-BAAC04CC727F}"/>
              </a:ext>
            </a:extLst>
          </p:cNvPr>
          <p:cNvSpPr txBox="1"/>
          <p:nvPr/>
        </p:nvSpPr>
        <p:spPr>
          <a:xfrm>
            <a:off x="1517439" y="949288"/>
            <a:ext cx="3790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latin typeface="Arial Black" panose="020B0A04020102020204" pitchFamily="34" charset="0"/>
              </a:rPr>
              <a:t>ROTARACT CLUB OF </a:t>
            </a:r>
            <a:r>
              <a:rPr lang="en-IN" sz="1600" dirty="0" err="1">
                <a:latin typeface="Arial Black" panose="020B0A04020102020204" pitchFamily="34" charset="0"/>
              </a:rPr>
              <a:t>xxxxxxxxx</a:t>
            </a:r>
            <a:br>
              <a:rPr lang="en-IN" sz="1600" dirty="0">
                <a:latin typeface="Arial Black" panose="020B0A040201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Sponsored by :- Rotary Club of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xxxxxxxxxx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Rotary International District 3011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C5BF5C-6BA7-4E36-8A21-4ACBB14F1E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" y="146262"/>
            <a:ext cx="1697739" cy="621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CBDB0F-0040-447F-86A8-B77107579F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0800000" flipH="1" flipV="1">
            <a:off x="60121" y="8105530"/>
            <a:ext cx="339215" cy="404171"/>
          </a:xfrm>
          <a:prstGeom prst="rect">
            <a:avLst/>
          </a:prstGeom>
        </p:spPr>
      </p:pic>
      <p:pic>
        <p:nvPicPr>
          <p:cNvPr id="24" name="Picture 23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5A6E61C9-109C-4160-B5B2-2D340003C4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30429" t="14301" r="30000" b="11898"/>
          <a:stretch/>
        </p:blipFill>
        <p:spPr>
          <a:xfrm>
            <a:off x="60121" y="8564813"/>
            <a:ext cx="339215" cy="34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7FF169-31A3-4306-BF19-4BB1F9A4F74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H="1">
            <a:off x="62764" y="8957350"/>
            <a:ext cx="322962" cy="244745"/>
          </a:xfrm>
          <a:prstGeom prst="rect">
            <a:avLst/>
          </a:prstGeom>
        </p:spPr>
      </p:pic>
      <p:pic>
        <p:nvPicPr>
          <p:cNvPr id="31" name="Picture 30" descr="A close up of a sign&#10;&#10;Description generated with high confidence">
            <a:extLst>
              <a:ext uri="{FF2B5EF4-FFF2-40B4-BE49-F238E27FC236}">
                <a16:creationId xmlns:a16="http://schemas.microsoft.com/office/drawing/2014/main" id="{74ABC879-23A6-4906-871C-2F3C490887C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1148" y="9240747"/>
            <a:ext cx="357762" cy="357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9D2C7-C845-464B-9DD9-4816BFAC793E}"/>
              </a:ext>
            </a:extLst>
          </p:cNvPr>
          <p:cNvSpPr txBox="1"/>
          <p:nvPr/>
        </p:nvSpPr>
        <p:spPr>
          <a:xfrm>
            <a:off x="5468173" y="29267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Club 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848DD-F30D-4CA4-8EFF-E48B903041F7}"/>
              </a:ext>
            </a:extLst>
          </p:cNvPr>
          <p:cNvSpPr txBox="1"/>
          <p:nvPr/>
        </p:nvSpPr>
        <p:spPr>
          <a:xfrm>
            <a:off x="2832148" y="17112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Club 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89C48F-7736-4CEB-A9D1-3D16184B22EE}"/>
              </a:ext>
            </a:extLst>
          </p:cNvPr>
          <p:cNvSpPr txBox="1"/>
          <p:nvPr/>
        </p:nvSpPr>
        <p:spPr>
          <a:xfrm>
            <a:off x="2741576" y="1974213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Zone No.</a:t>
            </a:r>
          </a:p>
        </p:txBody>
      </p:sp>
      <p:pic>
        <p:nvPicPr>
          <p:cNvPr id="9" name="Picture 8" descr="A picture containing blur&#10;&#10;Description generated with very high confidence">
            <a:extLst>
              <a:ext uri="{FF2B5EF4-FFF2-40B4-BE49-F238E27FC236}">
                <a16:creationId xmlns:a16="http://schemas.microsoft.com/office/drawing/2014/main" id="{DBACC8B4-38C1-4095-B4E3-0F325372FB7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15" y="2747423"/>
            <a:ext cx="4676783" cy="2630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593FE9-E947-44DC-B46F-D6C11BAFAA8A}"/>
              </a:ext>
            </a:extLst>
          </p:cNvPr>
          <p:cNvSpPr txBox="1"/>
          <p:nvPr/>
        </p:nvSpPr>
        <p:spPr>
          <a:xfrm>
            <a:off x="2913795" y="2950238"/>
            <a:ext cx="287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Place one Image of 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3329B1-1F7C-43CD-99F5-ECDE774F675D}"/>
              </a:ext>
            </a:extLst>
          </p:cNvPr>
          <p:cNvSpPr txBox="1"/>
          <p:nvPr/>
        </p:nvSpPr>
        <p:spPr>
          <a:xfrm>
            <a:off x="2481569" y="6378308"/>
            <a:ext cx="3872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Please share the details about the project in this box</a:t>
            </a:r>
            <a:br>
              <a:rPr lang="en-IN" dirty="0"/>
            </a:br>
            <a:r>
              <a:rPr lang="en-IN" dirty="0"/>
              <a:t>.*</a:t>
            </a:r>
            <a:br>
              <a:rPr lang="en-IN" dirty="0"/>
            </a:br>
            <a:r>
              <a:rPr lang="en-IN" dirty="0"/>
              <a:t>.*</a:t>
            </a:r>
            <a:br>
              <a:rPr lang="en-IN" dirty="0"/>
            </a:br>
            <a:r>
              <a:rPr lang="en-IN" dirty="0"/>
              <a:t>.*</a:t>
            </a:r>
            <a:br>
              <a:rPr lang="en-IN" dirty="0"/>
            </a:br>
            <a:r>
              <a:rPr lang="en-IN" dirty="0"/>
              <a:t>.*</a:t>
            </a:r>
            <a:br>
              <a:rPr lang="en-IN" dirty="0"/>
            </a:br>
            <a:r>
              <a:rPr lang="en-IN" dirty="0"/>
              <a:t>.*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70</Words>
  <Application>Microsoft Office PowerPoint</Application>
  <PresentationFormat>A4 Paper (210x297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Shivraj</dc:creator>
  <cp:lastModifiedBy>Ritanshu Sharma</cp:lastModifiedBy>
  <cp:revision>61</cp:revision>
  <dcterms:created xsi:type="dcterms:W3CDTF">2006-08-16T00:00:00Z</dcterms:created>
  <dcterms:modified xsi:type="dcterms:W3CDTF">2017-08-30T15:37:42Z</dcterms:modified>
</cp:coreProperties>
</file>