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27" r:id="rId2"/>
    <p:sldId id="329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8" autoAdjust="0"/>
    <p:restoredTop sz="95856"/>
  </p:normalViewPr>
  <p:slideViewPr>
    <p:cSldViewPr snapToGrid="0">
      <p:cViewPr varScale="1">
        <p:scale>
          <a:sx n="83" d="100"/>
          <a:sy n="83" d="100"/>
        </p:scale>
        <p:origin x="1008" y="20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on Linux and Mac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Open Source PowerShell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396800" y="5891139"/>
            <a:ext cx="2570833" cy="3321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800" b="0" i="0" kern="120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96800" y="4662594"/>
            <a:ext cx="2679323" cy="3099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mtClean="0"/>
              <a:t>Jason Helmick</a:t>
            </a:r>
            <a:endParaRPr lang="en-US" dirty="0"/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8396800" y="5121410"/>
            <a:ext cx="3083510" cy="6208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600" b="0" i="0" kern="120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Author/Evangelist,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Pluralsight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CFO of </a:t>
            </a:r>
            <a:r>
              <a:rPr lang="en-US" dirty="0" err="1" smtClean="0"/>
              <a:t>PowerShell.Org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9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3976" y="3293590"/>
            <a:ext cx="10516334" cy="410505"/>
          </a:xfrm>
        </p:spPr>
        <p:txBody>
          <a:bodyPr/>
          <a:lstStyle/>
          <a:p>
            <a:r>
              <a:rPr lang="en-US" sz="2000" dirty="0" smtClean="0"/>
              <a:t>Available for about a week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theJasonHelmick</a:t>
            </a:r>
            <a:r>
              <a:rPr lang="en-US" sz="2800" dirty="0"/>
              <a:t>/</a:t>
            </a:r>
            <a:r>
              <a:rPr lang="en-US" sz="2800" dirty="0" err="1"/>
              <a:t>PowerShellSaterday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3976" y="3293590"/>
            <a:ext cx="10516334" cy="410505"/>
          </a:xfrm>
        </p:spPr>
        <p:txBody>
          <a:bodyPr/>
          <a:lstStyle/>
          <a:p>
            <a:r>
              <a:rPr lang="en-US" sz="2000" dirty="0" smtClean="0"/>
              <a:t>Available for about a week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theJasonHelmick</a:t>
            </a:r>
            <a:r>
              <a:rPr lang="en-US" sz="2800" dirty="0"/>
              <a:t>/</a:t>
            </a:r>
            <a:r>
              <a:rPr lang="en-US" sz="2800" dirty="0" err="1"/>
              <a:t>PowerShellSaterday</a:t>
            </a:r>
            <a:endParaRPr lang="en-US" sz="280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1227" y="4623861"/>
            <a:ext cx="3161831" cy="1017522"/>
          </a:xfrm>
        </p:spPr>
        <p:txBody>
          <a:bodyPr/>
          <a:lstStyle/>
          <a:p>
            <a:r>
              <a:rPr lang="en-US" sz="3600" smtClean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17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Pluralsight_PowerPoint_Template_Spring_2016</Template>
  <TotalTime>115</TotalTime>
  <Words>41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Microsoft Open Source PowerShell</vt:lpstr>
      <vt:lpstr>https://github.com/theJasonHelmick/PowerShellSaterday</vt:lpstr>
      <vt:lpstr>https://github.com/theJasonHelmick/PowerShellSaterday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30</cp:revision>
  <dcterms:created xsi:type="dcterms:W3CDTF">2016-06-22T20:16:48Z</dcterms:created>
  <dcterms:modified xsi:type="dcterms:W3CDTF">2016-10-08T16:11:17Z</dcterms:modified>
</cp:coreProperties>
</file>