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27" r:id="rId2"/>
    <p:sldId id="32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3" autoAdjust="0"/>
    <p:restoredTop sz="95856"/>
  </p:normalViewPr>
  <p:slideViewPr>
    <p:cSldViewPr snapToGrid="0">
      <p:cViewPr varScale="1">
        <p:scale>
          <a:sx n="83" d="100"/>
          <a:sy n="83" d="100"/>
        </p:scale>
        <p:origin x="952" y="200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 smtClean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  <a:endParaRPr lang="en-US" sz="3600" b="0" i="0" dirty="0">
              <a:solidFill>
                <a:schemeClr val="bg1"/>
              </a:solidFill>
              <a:latin typeface="+mj-l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on Linux and Mac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Open Source PowerShell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8396800" y="5891139"/>
            <a:ext cx="2570833" cy="3321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1800" b="0" i="0" kern="120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8396800" y="4662594"/>
            <a:ext cx="2679323" cy="3099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2400" b="0" i="0" kern="120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mtClean="0"/>
              <a:t>Jason Helmick</a:t>
            </a:r>
            <a:endParaRPr lang="en-US" dirty="0"/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8396800" y="5121410"/>
            <a:ext cx="3083510" cy="6208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1600" b="0" i="0" kern="120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Author/Evangelist,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Pluralsight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CFO of </a:t>
            </a:r>
            <a:r>
              <a:rPr lang="en-US" dirty="0" err="1" smtClean="0"/>
              <a:t>PowerShell.Org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9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Available for about a week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theJasonHelmick</a:t>
            </a:r>
            <a:r>
              <a:rPr lang="en-US" sz="2800" dirty="0"/>
              <a:t>/</a:t>
            </a:r>
            <a:r>
              <a:rPr lang="en-US" sz="2800" dirty="0" err="1"/>
              <a:t>PowerShellSaterday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4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B0143C8-13E6-454A-9299-B512B23402E9}" vid="{AB3F2E47-C8B3-4312-A86B-A41F7BC38B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Pluralsight_PowerPoint_Template_Spring_2016</Template>
  <TotalTime>114</TotalTime>
  <Words>29</Words>
  <Application>Microsoft Macintosh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Arial</vt:lpstr>
      <vt:lpstr>Pluralsight default theme</vt:lpstr>
      <vt:lpstr>Microsoft Open Source PowerShell</vt:lpstr>
      <vt:lpstr>https://github.com/theJasonHelmick/PowerShellSaterday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29</cp:revision>
  <dcterms:created xsi:type="dcterms:W3CDTF">2016-06-22T20:16:48Z</dcterms:created>
  <dcterms:modified xsi:type="dcterms:W3CDTF">2016-10-07T23:12:37Z</dcterms:modified>
</cp:coreProperties>
</file>