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327" r:id="rId2"/>
    <p:sldId id="32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A49DCA"/>
    <a:srgbClr val="000000"/>
    <a:srgbClr val="FFFFFF"/>
    <a:srgbClr val="675BA7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59" autoAdjust="0"/>
    <p:restoredTop sz="95856"/>
  </p:normalViewPr>
  <p:slideViewPr>
    <p:cSldViewPr snapToGrid="0">
      <p:cViewPr varScale="1">
        <p:scale>
          <a:sx n="83" d="100"/>
          <a:sy n="83" d="100"/>
        </p:scale>
        <p:origin x="880" y="200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3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authortwitter</a:t>
            </a:r>
            <a:r>
              <a:rPr lang="en-US" dirty="0" smtClean="0"/>
              <a:t>   www.authorsite.com</a:t>
            </a:r>
            <a:endParaRPr lang="en-US" dirty="0"/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AUTHOR TITLE IN ALL CAPS  </a:t>
            </a:r>
            <a:endParaRPr lang="en-US" dirty="0"/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Click to add author photo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MODULE ONE TITLE IN ALL CAPS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Course/Module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 smtClean="0"/>
              <a:t>Click to add short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slide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longer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slide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Compare item one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Compare item two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This is a short, important statement to bring attention to something.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 smtClean="0"/>
              <a:t>“Click to add quote. Don’t forget quotation marks”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 smtClean="0"/>
              <a:t>Person Quoted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 smtClean="0"/>
              <a:t>Word to 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Click to Add Section Header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 smtClean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  <a:endParaRPr lang="en-US" sz="3600" b="0" i="0" dirty="0">
              <a:solidFill>
                <a:schemeClr val="bg1"/>
              </a:solidFill>
              <a:latin typeface="+mj-lt"/>
              <a:ea typeface="Gotham Light" charset="0"/>
              <a:cs typeface="Gotham Light" charset="0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Relationship Id="rId30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r>
              <a:rPr lang="en-US" dirty="0" smtClean="0"/>
              <a:t> on Linux and Mac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Open Source PowerShell</a:t>
            </a:r>
            <a:endParaRPr lang="en-US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8396800" y="5748421"/>
            <a:ext cx="2570833" cy="3321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Tx/>
              <a:buNone/>
              <a:defRPr sz="1800" b="0" i="0" kern="120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@</a:t>
            </a:r>
            <a:r>
              <a:rPr lang="en-US" dirty="0" err="1" smtClean="0"/>
              <a:t>theJasonHelmick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8396800" y="4662594"/>
            <a:ext cx="2679323" cy="3099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Tx/>
              <a:buNone/>
              <a:defRPr sz="2400" b="0" i="0" kern="120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smtClean="0"/>
              <a:t>Jason Helmick</a:t>
            </a:r>
            <a:endParaRPr lang="en-US" dirty="0"/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8396800" y="5121410"/>
            <a:ext cx="2828899" cy="6208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Tx/>
              <a:buNone/>
              <a:defRPr sz="1600" b="0" i="0" kern="120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Author/Evangelist,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Pluralsight</a:t>
            </a:r>
          </a:p>
        </p:txBody>
      </p:sp>
    </p:spTree>
    <p:extLst>
      <p:ext uri="{BB962C8B-B14F-4D97-AF65-F5344CB8AC3E}">
        <p14:creationId xmlns:p14="http://schemas.microsoft.com/office/powerpoint/2010/main" val="11639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Available for about a week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theJasonHelmick</a:t>
            </a:r>
            <a:r>
              <a:rPr lang="en-US" sz="2800" dirty="0"/>
              <a:t>/</a:t>
            </a:r>
            <a:r>
              <a:rPr lang="en-US" sz="2800" dirty="0" err="1"/>
              <a:t>PowerShellSaterday</a:t>
            </a:r>
            <a:endParaRPr lang="en-US" sz="2800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8396800" y="5748421"/>
            <a:ext cx="2570833" cy="3321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Tx/>
              <a:buNone/>
              <a:defRPr sz="1800" b="0" i="0" kern="120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@</a:t>
            </a:r>
            <a:r>
              <a:rPr lang="en-US" dirty="0" err="1" smtClean="0"/>
              <a:t>theJasonHelmick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8396800" y="4662594"/>
            <a:ext cx="2679323" cy="3099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Tx/>
              <a:buNone/>
              <a:defRPr sz="2400" b="0" i="0" kern="120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smtClean="0"/>
              <a:t>Jason Helmick</a:t>
            </a:r>
            <a:endParaRPr lang="en-US" dirty="0"/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8396800" y="5121410"/>
            <a:ext cx="2828899" cy="6208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Tx/>
              <a:buNone/>
              <a:defRPr sz="1600" b="0" i="0" kern="120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Author/Evangelist,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Pluralsight</a:t>
            </a:r>
          </a:p>
        </p:txBody>
      </p:sp>
    </p:spTree>
    <p:extLst>
      <p:ext uri="{BB962C8B-B14F-4D97-AF65-F5344CB8AC3E}">
        <p14:creationId xmlns:p14="http://schemas.microsoft.com/office/powerpoint/2010/main" val="183143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B0143C8-13E6-454A-9299-B512B23402E9}" vid="{AB3F2E47-C8B3-4312-A86B-A41F7BC38B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Pluralsight_PowerPoint_Template_Spring_2016</Template>
  <TotalTime>105</TotalTime>
  <Words>33</Words>
  <Application>Microsoft Macintosh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7" baseType="lpstr">
      <vt:lpstr>Calibri</vt:lpstr>
      <vt:lpstr>Consolas</vt:lpstr>
      <vt:lpstr>Gotham Book</vt:lpstr>
      <vt:lpstr>Gotham Light</vt:lpstr>
      <vt:lpstr>Gotham Medium</vt:lpstr>
      <vt:lpstr>Gotham Rounded Light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Arial</vt:lpstr>
      <vt:lpstr>Pluralsight default theme</vt:lpstr>
      <vt:lpstr>Microsoft Open Source PowerShell</vt:lpstr>
      <vt:lpstr>https://github.com/theJasonHelmick/PowerShellSaterday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Helmick</dc:creator>
  <cp:lastModifiedBy>Jason Helmick</cp:lastModifiedBy>
  <cp:revision>27</cp:revision>
  <dcterms:created xsi:type="dcterms:W3CDTF">2016-06-22T20:16:48Z</dcterms:created>
  <dcterms:modified xsi:type="dcterms:W3CDTF">2016-10-07T22:58:28Z</dcterms:modified>
</cp:coreProperties>
</file>