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uruchi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varunjha08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257864"/>
          </a:xfrm>
        </p:spPr>
        <p:txBody>
          <a:bodyPr>
            <a:normAutofit/>
          </a:bodyPr>
          <a:lstStyle/>
          <a:p>
            <a:r>
              <a:rPr lang="en-US" sz="3200" dirty="0"/>
              <a:t>Varun Kumar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https://www.youtube.com/channel/UCxm3FpForaKwGZ6skQMdUxQ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https://www.facebook.com/suruchiPY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http://github.com/varunjha089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of AKU in C Programming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of Data Types</a:t>
            </a:r>
          </a:p>
          <a:p>
            <a:r>
              <a:rPr lang="en-US" dirty="0" err="1"/>
              <a:t>printf</a:t>
            </a:r>
            <a:endParaRPr lang="en-US" dirty="0"/>
          </a:p>
          <a:p>
            <a:r>
              <a:rPr lang="en-US" dirty="0" err="1"/>
              <a:t>scanf</a:t>
            </a:r>
            <a:endParaRPr lang="en-US" dirty="0"/>
          </a:p>
          <a:p>
            <a:r>
              <a:rPr lang="en-US" dirty="0"/>
              <a:t>Array’s</a:t>
            </a:r>
          </a:p>
          <a:p>
            <a:r>
              <a:rPr lang="en-US" dirty="0"/>
              <a:t>Decision Control Statement</a:t>
            </a:r>
          </a:p>
          <a:p>
            <a:r>
              <a:rPr lang="en-US" dirty="0"/>
              <a:t>Loop Control Statement</a:t>
            </a:r>
          </a:p>
          <a:p>
            <a:r>
              <a:rPr lang="en-US" dirty="0"/>
              <a:t>User Defined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Related Topic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 the user input and printing it out</a:t>
            </a:r>
          </a:p>
          <a:p>
            <a:r>
              <a:rPr lang="en-US" dirty="0"/>
              <a:t>Using decision control statement’s like ‘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’ statement, ‘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’ statement and </a:t>
            </a:r>
            <a:r>
              <a:rPr lang="en-US" dirty="0">
                <a:solidFill>
                  <a:srgbClr val="0070C0"/>
                </a:solidFill>
              </a:rPr>
              <a:t>nested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’</a:t>
            </a:r>
          </a:p>
          <a:p>
            <a:r>
              <a:rPr lang="en-US" dirty="0"/>
              <a:t>Using loop control statement like ‘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’ loop, ‘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’ loop and ‘</a:t>
            </a:r>
            <a:r>
              <a:rPr lang="en-US" dirty="0">
                <a:solidFill>
                  <a:srgbClr val="FF0000"/>
                </a:solidFill>
              </a:rPr>
              <a:t>do-while</a:t>
            </a:r>
            <a:r>
              <a:rPr lang="en-US" dirty="0"/>
              <a:t>’ loop</a:t>
            </a:r>
          </a:p>
          <a:p>
            <a:r>
              <a:rPr lang="en-US" dirty="0"/>
              <a:t>Storing data using ‘</a:t>
            </a:r>
            <a:r>
              <a:rPr lang="en-US" dirty="0">
                <a:solidFill>
                  <a:srgbClr val="FF0000"/>
                </a:solidFill>
              </a:rPr>
              <a:t>array’s</a:t>
            </a:r>
            <a:r>
              <a:rPr lang="en-US" dirty="0"/>
              <a:t>’</a:t>
            </a:r>
          </a:p>
          <a:p>
            <a:r>
              <a:rPr lang="en-US" dirty="0"/>
              <a:t>Writing a ‘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’ to solve an specific issue</a:t>
            </a:r>
          </a:p>
          <a:p>
            <a:r>
              <a:rPr lang="en-US" dirty="0">
                <a:solidFill>
                  <a:srgbClr val="FF0000"/>
                </a:solidFill>
              </a:rPr>
              <a:t>Armstrong Number’s 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 the coding challenge in FIT examination</a:t>
            </a:r>
          </a:p>
          <a:p>
            <a:r>
              <a:rPr lang="en-US" dirty="0"/>
              <a:t>An interesting trick in C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FC0D32-BBBC-4E56-91B6-A902B4744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the code of this tutorial on my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BB32FB-D24D-4B95-8465-DE2762AEC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  <a:hlinkClick r:id="rId2"/>
            </a:endParaRP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http://github.com/varunjha089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3FE31-8347-4F27-AF03-929EF64F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2"/>
            <a:ext cx="11074400" cy="1391478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get started by writing something</a:t>
            </a:r>
          </a:p>
        </p:txBody>
      </p:sp>
    </p:spTree>
    <p:extLst>
      <p:ext uri="{BB962C8B-B14F-4D97-AF65-F5344CB8AC3E}">
        <p14:creationId xmlns:p14="http://schemas.microsoft.com/office/powerpoint/2010/main" val="17283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 Programming Language</Template>
  <TotalTime>240</TotalTime>
  <Words>159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Palatino Linotype</vt:lpstr>
      <vt:lpstr>Wingdings 2</vt:lpstr>
      <vt:lpstr>Presentation on brainstorming</vt:lpstr>
      <vt:lpstr>C Programming Language</vt:lpstr>
      <vt:lpstr>Syllabus of AKU in C Programming</vt:lpstr>
      <vt:lpstr>Question Related Topic</vt:lpstr>
      <vt:lpstr>Brainstorming Objectives</vt:lpstr>
      <vt:lpstr>Find the code of this tutorial on my github Page</vt:lpstr>
      <vt:lpstr>Let’s get started by writing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</dc:title>
  <dc:creator>19varun11@gmail.com</dc:creator>
  <cp:lastModifiedBy>19varun11@gmail.com</cp:lastModifiedBy>
  <cp:revision>6</cp:revision>
  <dcterms:created xsi:type="dcterms:W3CDTF">2018-05-20T13:04:52Z</dcterms:created>
  <dcterms:modified xsi:type="dcterms:W3CDTF">2018-05-20T17:06:12Z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