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52032-01AA-4B8D-87F5-5AB3E58E5B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622146-96F7-4675-9004-E9C8B46E4DB6}">
      <dgm:prSet/>
      <dgm:spPr/>
      <dgm:t>
        <a:bodyPr/>
        <a:lstStyle/>
        <a:p>
          <a:r>
            <a:rPr lang="en-US"/>
            <a:t>Model development using python</a:t>
          </a:r>
        </a:p>
      </dgm:t>
    </dgm:pt>
    <dgm:pt modelId="{88C57A98-4FEF-4F37-AE69-6519F0C28C6A}" type="parTrans" cxnId="{1E1C61FF-C031-4379-897E-BA80032DD0CF}">
      <dgm:prSet/>
      <dgm:spPr/>
      <dgm:t>
        <a:bodyPr/>
        <a:lstStyle/>
        <a:p>
          <a:endParaRPr lang="en-US"/>
        </a:p>
      </dgm:t>
    </dgm:pt>
    <dgm:pt modelId="{578336CF-106E-4DBC-ABC1-2B2E13894F03}" type="sibTrans" cxnId="{1E1C61FF-C031-4379-897E-BA80032DD0CF}">
      <dgm:prSet/>
      <dgm:spPr/>
      <dgm:t>
        <a:bodyPr/>
        <a:lstStyle/>
        <a:p>
          <a:endParaRPr lang="en-US"/>
        </a:p>
      </dgm:t>
    </dgm:pt>
    <dgm:pt modelId="{3F2ECC1B-C211-4213-B6A4-DA34D1A943E6}">
      <dgm:prSet/>
      <dgm:spPr/>
      <dgm:t>
        <a:bodyPr/>
        <a:lstStyle/>
        <a:p>
          <a:r>
            <a:rPr lang="en-US" dirty="0"/>
            <a:t>Libraries used: </a:t>
          </a:r>
          <a:r>
            <a:rPr lang="en-US" dirty="0" err="1"/>
            <a:t>openCV</a:t>
          </a:r>
          <a:r>
            <a:rPr lang="en-US" dirty="0"/>
            <a:t>, </a:t>
          </a:r>
          <a:r>
            <a:rPr lang="en-US" dirty="0" err="1"/>
            <a:t>dlib</a:t>
          </a:r>
          <a:endParaRPr lang="en-US" dirty="0"/>
        </a:p>
      </dgm:t>
    </dgm:pt>
    <dgm:pt modelId="{3A658984-0873-4DAA-B3F8-2267235689F6}" type="parTrans" cxnId="{7FA685A2-3F25-4F13-A025-C007C7157F50}">
      <dgm:prSet/>
      <dgm:spPr/>
      <dgm:t>
        <a:bodyPr/>
        <a:lstStyle/>
        <a:p>
          <a:endParaRPr lang="en-US"/>
        </a:p>
      </dgm:t>
    </dgm:pt>
    <dgm:pt modelId="{1D2FA2BB-AB4D-4066-81DB-AF6570D72C00}" type="sibTrans" cxnId="{7FA685A2-3F25-4F13-A025-C007C7157F50}">
      <dgm:prSet/>
      <dgm:spPr/>
      <dgm:t>
        <a:bodyPr/>
        <a:lstStyle/>
        <a:p>
          <a:endParaRPr lang="en-US"/>
        </a:p>
      </dgm:t>
    </dgm:pt>
    <dgm:pt modelId="{DA106DA1-9F4B-4CBF-A6DB-D3366FFA96A5}" type="pres">
      <dgm:prSet presAssocID="{21552032-01AA-4B8D-87F5-5AB3E58E5B69}" presName="root" presStyleCnt="0">
        <dgm:presLayoutVars>
          <dgm:dir/>
          <dgm:resizeHandles val="exact"/>
        </dgm:presLayoutVars>
      </dgm:prSet>
      <dgm:spPr/>
    </dgm:pt>
    <dgm:pt modelId="{980D0059-B8B3-4FC9-8279-121A9DD0876E}" type="pres">
      <dgm:prSet presAssocID="{29622146-96F7-4675-9004-E9C8B46E4DB6}" presName="compNode" presStyleCnt="0"/>
      <dgm:spPr/>
    </dgm:pt>
    <dgm:pt modelId="{E50C9DFA-6993-44C0-996E-18EAC42DCB9B}" type="pres">
      <dgm:prSet presAssocID="{29622146-96F7-4675-9004-E9C8B46E4D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419346-4959-4291-A6E5-3D75B2731E0A}" type="pres">
      <dgm:prSet presAssocID="{29622146-96F7-4675-9004-E9C8B46E4DB6}" presName="spaceRect" presStyleCnt="0"/>
      <dgm:spPr/>
    </dgm:pt>
    <dgm:pt modelId="{812126F5-BFF1-4A4B-AB13-B6A32D5C4F88}" type="pres">
      <dgm:prSet presAssocID="{29622146-96F7-4675-9004-E9C8B46E4DB6}" presName="textRect" presStyleLbl="revTx" presStyleIdx="0" presStyleCnt="2">
        <dgm:presLayoutVars>
          <dgm:chMax val="1"/>
          <dgm:chPref val="1"/>
        </dgm:presLayoutVars>
      </dgm:prSet>
      <dgm:spPr/>
    </dgm:pt>
    <dgm:pt modelId="{6C4E4208-51DF-4F20-9D85-18BBF82CB465}" type="pres">
      <dgm:prSet presAssocID="{578336CF-106E-4DBC-ABC1-2B2E13894F03}" presName="sibTrans" presStyleCnt="0"/>
      <dgm:spPr/>
    </dgm:pt>
    <dgm:pt modelId="{62127A87-5A8D-403B-AFF7-52328E5D8653}" type="pres">
      <dgm:prSet presAssocID="{3F2ECC1B-C211-4213-B6A4-DA34D1A943E6}" presName="compNode" presStyleCnt="0"/>
      <dgm:spPr/>
    </dgm:pt>
    <dgm:pt modelId="{A53E58C6-508F-456F-AEF1-22CDB1C9C08C}" type="pres">
      <dgm:prSet presAssocID="{3F2ECC1B-C211-4213-B6A4-DA34D1A943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56360B0F-0649-4AB5-AEE0-1EFAF595ED90}" type="pres">
      <dgm:prSet presAssocID="{3F2ECC1B-C211-4213-B6A4-DA34D1A943E6}" presName="spaceRect" presStyleCnt="0"/>
      <dgm:spPr/>
    </dgm:pt>
    <dgm:pt modelId="{C701BF72-EA44-4D04-A102-BF40A8FE7C18}" type="pres">
      <dgm:prSet presAssocID="{3F2ECC1B-C211-4213-B6A4-DA34D1A943E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E1B3838-885B-4D6C-A178-7E407702721F}" type="presOf" srcId="{29622146-96F7-4675-9004-E9C8B46E4DB6}" destId="{812126F5-BFF1-4A4B-AB13-B6A32D5C4F88}" srcOrd="0" destOrd="0" presId="urn:microsoft.com/office/officeart/2018/2/layout/IconLabelList"/>
    <dgm:cxn modelId="{F4BA2D68-231F-4A26-B49C-4ABC375D4F14}" type="presOf" srcId="{3F2ECC1B-C211-4213-B6A4-DA34D1A943E6}" destId="{C701BF72-EA44-4D04-A102-BF40A8FE7C18}" srcOrd="0" destOrd="0" presId="urn:microsoft.com/office/officeart/2018/2/layout/IconLabelList"/>
    <dgm:cxn modelId="{7FA685A2-3F25-4F13-A025-C007C7157F50}" srcId="{21552032-01AA-4B8D-87F5-5AB3E58E5B69}" destId="{3F2ECC1B-C211-4213-B6A4-DA34D1A943E6}" srcOrd="1" destOrd="0" parTransId="{3A658984-0873-4DAA-B3F8-2267235689F6}" sibTransId="{1D2FA2BB-AB4D-4066-81DB-AF6570D72C00}"/>
    <dgm:cxn modelId="{4EA35EEA-3EF4-401F-BA90-4E85ED80F5EF}" type="presOf" srcId="{21552032-01AA-4B8D-87F5-5AB3E58E5B69}" destId="{DA106DA1-9F4B-4CBF-A6DB-D3366FFA96A5}" srcOrd="0" destOrd="0" presId="urn:microsoft.com/office/officeart/2018/2/layout/IconLabelList"/>
    <dgm:cxn modelId="{1E1C61FF-C031-4379-897E-BA80032DD0CF}" srcId="{21552032-01AA-4B8D-87F5-5AB3E58E5B69}" destId="{29622146-96F7-4675-9004-E9C8B46E4DB6}" srcOrd="0" destOrd="0" parTransId="{88C57A98-4FEF-4F37-AE69-6519F0C28C6A}" sibTransId="{578336CF-106E-4DBC-ABC1-2B2E13894F03}"/>
    <dgm:cxn modelId="{72941A01-56B4-44F6-8B7F-88E9041C76EE}" type="presParOf" srcId="{DA106DA1-9F4B-4CBF-A6DB-D3366FFA96A5}" destId="{980D0059-B8B3-4FC9-8279-121A9DD0876E}" srcOrd="0" destOrd="0" presId="urn:microsoft.com/office/officeart/2018/2/layout/IconLabelList"/>
    <dgm:cxn modelId="{AB512F52-F9DB-4573-8E4F-39B9854D6676}" type="presParOf" srcId="{980D0059-B8B3-4FC9-8279-121A9DD0876E}" destId="{E50C9DFA-6993-44C0-996E-18EAC42DCB9B}" srcOrd="0" destOrd="0" presId="urn:microsoft.com/office/officeart/2018/2/layout/IconLabelList"/>
    <dgm:cxn modelId="{A54F0396-882C-4436-9136-209F77A82D75}" type="presParOf" srcId="{980D0059-B8B3-4FC9-8279-121A9DD0876E}" destId="{97419346-4959-4291-A6E5-3D75B2731E0A}" srcOrd="1" destOrd="0" presId="urn:microsoft.com/office/officeart/2018/2/layout/IconLabelList"/>
    <dgm:cxn modelId="{40B681D2-BDFA-4AC5-86E4-5E8EBE8D6971}" type="presParOf" srcId="{980D0059-B8B3-4FC9-8279-121A9DD0876E}" destId="{812126F5-BFF1-4A4B-AB13-B6A32D5C4F88}" srcOrd="2" destOrd="0" presId="urn:microsoft.com/office/officeart/2018/2/layout/IconLabelList"/>
    <dgm:cxn modelId="{CCF0576D-412D-47DA-B67C-B6CFFA146BAB}" type="presParOf" srcId="{DA106DA1-9F4B-4CBF-A6DB-D3366FFA96A5}" destId="{6C4E4208-51DF-4F20-9D85-18BBF82CB465}" srcOrd="1" destOrd="0" presId="urn:microsoft.com/office/officeart/2018/2/layout/IconLabelList"/>
    <dgm:cxn modelId="{79530F33-C814-4DC7-B86B-82363A45B7A7}" type="presParOf" srcId="{DA106DA1-9F4B-4CBF-A6DB-D3366FFA96A5}" destId="{62127A87-5A8D-403B-AFF7-52328E5D8653}" srcOrd="2" destOrd="0" presId="urn:microsoft.com/office/officeart/2018/2/layout/IconLabelList"/>
    <dgm:cxn modelId="{3F271C73-3DD8-4D51-B5CA-8A1BAF8A9C7A}" type="presParOf" srcId="{62127A87-5A8D-403B-AFF7-52328E5D8653}" destId="{A53E58C6-508F-456F-AEF1-22CDB1C9C08C}" srcOrd="0" destOrd="0" presId="urn:microsoft.com/office/officeart/2018/2/layout/IconLabelList"/>
    <dgm:cxn modelId="{8E3EA514-0D20-4751-89D5-B3FC456A4214}" type="presParOf" srcId="{62127A87-5A8D-403B-AFF7-52328E5D8653}" destId="{56360B0F-0649-4AB5-AEE0-1EFAF595ED90}" srcOrd="1" destOrd="0" presId="urn:microsoft.com/office/officeart/2018/2/layout/IconLabelList"/>
    <dgm:cxn modelId="{FCBFCCA2-FB02-4C7A-86D9-406C0D59F840}" type="presParOf" srcId="{62127A87-5A8D-403B-AFF7-52328E5D8653}" destId="{C701BF72-EA44-4D04-A102-BF40A8FE7C1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F5D78-2D16-4607-BD37-BCFA7EA6948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4FFE4BC-9B17-48F1-AAB2-B004B031B5FF}">
      <dgm:prSet/>
      <dgm:spPr/>
      <dgm:t>
        <a:bodyPr/>
        <a:lstStyle/>
        <a:p>
          <a:r>
            <a:rPr lang="en-US"/>
            <a:t>Create Dataset</a:t>
          </a:r>
        </a:p>
      </dgm:t>
    </dgm:pt>
    <dgm:pt modelId="{A07654D3-77F3-44E3-8304-075987C0AD04}" type="parTrans" cxnId="{2F6C77C1-DCAE-4E30-9FD5-9D5F25655534}">
      <dgm:prSet/>
      <dgm:spPr/>
      <dgm:t>
        <a:bodyPr/>
        <a:lstStyle/>
        <a:p>
          <a:endParaRPr lang="en-US"/>
        </a:p>
      </dgm:t>
    </dgm:pt>
    <dgm:pt modelId="{C0C92AD7-9E28-4249-BF34-8A7A77B04492}" type="sibTrans" cxnId="{2F6C77C1-DCAE-4E30-9FD5-9D5F25655534}">
      <dgm:prSet/>
      <dgm:spPr/>
      <dgm:t>
        <a:bodyPr/>
        <a:lstStyle/>
        <a:p>
          <a:endParaRPr lang="en-US"/>
        </a:p>
      </dgm:t>
    </dgm:pt>
    <dgm:pt modelId="{60282707-99A4-48FC-AFB7-2BDBC4CF0B86}">
      <dgm:prSet/>
      <dgm:spPr/>
      <dgm:t>
        <a:bodyPr/>
        <a:lstStyle/>
        <a:p>
          <a:r>
            <a:rPr lang="en-US"/>
            <a:t>Train and test data split</a:t>
          </a:r>
        </a:p>
      </dgm:t>
    </dgm:pt>
    <dgm:pt modelId="{547F660D-6BC7-45B3-BA43-08FAB0EC0907}" type="parTrans" cxnId="{FC1CCE6D-5654-4D9F-A68E-BFE96973D01C}">
      <dgm:prSet/>
      <dgm:spPr/>
      <dgm:t>
        <a:bodyPr/>
        <a:lstStyle/>
        <a:p>
          <a:endParaRPr lang="en-US"/>
        </a:p>
      </dgm:t>
    </dgm:pt>
    <dgm:pt modelId="{600B40CB-F2B3-446E-AE26-D71642028AA8}" type="sibTrans" cxnId="{FC1CCE6D-5654-4D9F-A68E-BFE96973D01C}">
      <dgm:prSet/>
      <dgm:spPr/>
      <dgm:t>
        <a:bodyPr/>
        <a:lstStyle/>
        <a:p>
          <a:endParaRPr lang="en-US"/>
        </a:p>
      </dgm:t>
    </dgm:pt>
    <dgm:pt modelId="{2B64FD48-0EE7-45EE-809C-42E7772E3651}">
      <dgm:prSet/>
      <dgm:spPr/>
      <dgm:t>
        <a:bodyPr/>
        <a:lstStyle/>
        <a:p>
          <a:r>
            <a:rPr lang="en-US"/>
            <a:t>Create the model</a:t>
          </a:r>
        </a:p>
      </dgm:t>
    </dgm:pt>
    <dgm:pt modelId="{C41FE28A-8C6A-4376-8CFE-83E905C6D180}" type="parTrans" cxnId="{ACBD7E3F-9EBC-44CB-B84B-38485B770C03}">
      <dgm:prSet/>
      <dgm:spPr/>
      <dgm:t>
        <a:bodyPr/>
        <a:lstStyle/>
        <a:p>
          <a:endParaRPr lang="en-US"/>
        </a:p>
      </dgm:t>
    </dgm:pt>
    <dgm:pt modelId="{635B79EE-50E2-4940-AEE1-E3E6D50E29AA}" type="sibTrans" cxnId="{ACBD7E3F-9EBC-44CB-B84B-38485B770C03}">
      <dgm:prSet/>
      <dgm:spPr/>
      <dgm:t>
        <a:bodyPr/>
        <a:lstStyle/>
        <a:p>
          <a:endParaRPr lang="en-US"/>
        </a:p>
      </dgm:t>
    </dgm:pt>
    <dgm:pt modelId="{C5AA857F-6346-4700-A110-9AFAC0F7D422}">
      <dgm:prSet/>
      <dgm:spPr/>
      <dgm:t>
        <a:bodyPr/>
        <a:lstStyle/>
        <a:p>
          <a:r>
            <a:rPr lang="en-US"/>
            <a:t>Train the model</a:t>
          </a:r>
        </a:p>
      </dgm:t>
    </dgm:pt>
    <dgm:pt modelId="{BDD174E5-18FF-48DB-907B-139440FF4AAB}" type="parTrans" cxnId="{D55B1316-4401-4B9C-BAF2-660BF1A0D61F}">
      <dgm:prSet/>
      <dgm:spPr/>
      <dgm:t>
        <a:bodyPr/>
        <a:lstStyle/>
        <a:p>
          <a:endParaRPr lang="en-US"/>
        </a:p>
      </dgm:t>
    </dgm:pt>
    <dgm:pt modelId="{972E0693-1CB0-4864-A9D6-1E2CEF7FB122}" type="sibTrans" cxnId="{D55B1316-4401-4B9C-BAF2-660BF1A0D61F}">
      <dgm:prSet/>
      <dgm:spPr/>
      <dgm:t>
        <a:bodyPr/>
        <a:lstStyle/>
        <a:p>
          <a:endParaRPr lang="en-US"/>
        </a:p>
      </dgm:t>
    </dgm:pt>
    <dgm:pt modelId="{6B664680-C7DF-4EC9-A916-61FF729CA948}">
      <dgm:prSet/>
      <dgm:spPr/>
      <dgm:t>
        <a:bodyPr/>
        <a:lstStyle/>
        <a:p>
          <a:r>
            <a:rPr lang="en-US"/>
            <a:t>Recognize the face</a:t>
          </a:r>
        </a:p>
      </dgm:t>
    </dgm:pt>
    <dgm:pt modelId="{F734162A-CE58-4250-9B56-7691AE10E977}" type="parTrans" cxnId="{E81078AE-7F20-424C-8C4D-0499C47E8D01}">
      <dgm:prSet/>
      <dgm:spPr/>
      <dgm:t>
        <a:bodyPr/>
        <a:lstStyle/>
        <a:p>
          <a:endParaRPr lang="en-US"/>
        </a:p>
      </dgm:t>
    </dgm:pt>
    <dgm:pt modelId="{876FFCC8-4F49-4B55-A67B-03999FC3D6FC}" type="sibTrans" cxnId="{E81078AE-7F20-424C-8C4D-0499C47E8D01}">
      <dgm:prSet/>
      <dgm:spPr/>
      <dgm:t>
        <a:bodyPr/>
        <a:lstStyle/>
        <a:p>
          <a:endParaRPr lang="en-US"/>
        </a:p>
      </dgm:t>
    </dgm:pt>
    <dgm:pt modelId="{EFC9668C-53DB-4CDC-9B37-44A47122CECA}">
      <dgm:prSet/>
      <dgm:spPr/>
      <dgm:t>
        <a:bodyPr/>
        <a:lstStyle/>
        <a:p>
          <a:r>
            <a:rPr lang="en-US"/>
            <a:t>Mark the attendance </a:t>
          </a:r>
        </a:p>
      </dgm:t>
    </dgm:pt>
    <dgm:pt modelId="{7DD9C4AD-80B9-4220-A08C-B53ACB4AE340}" type="parTrans" cxnId="{0FFF1C91-EE94-442A-BECD-8B8CBED13BF9}">
      <dgm:prSet/>
      <dgm:spPr/>
      <dgm:t>
        <a:bodyPr/>
        <a:lstStyle/>
        <a:p>
          <a:endParaRPr lang="en-US"/>
        </a:p>
      </dgm:t>
    </dgm:pt>
    <dgm:pt modelId="{D9818D08-9668-4AB4-93B9-0F4400CFFB2A}" type="sibTrans" cxnId="{0FFF1C91-EE94-442A-BECD-8B8CBED13BF9}">
      <dgm:prSet/>
      <dgm:spPr/>
      <dgm:t>
        <a:bodyPr/>
        <a:lstStyle/>
        <a:p>
          <a:endParaRPr lang="en-US"/>
        </a:p>
      </dgm:t>
    </dgm:pt>
    <dgm:pt modelId="{79584910-C227-4A8C-9E4B-D5EF767527B7}" type="pres">
      <dgm:prSet presAssocID="{62CF5D78-2D16-4607-BD37-BCFA7EA69484}" presName="Name0" presStyleCnt="0">
        <dgm:presLayoutVars>
          <dgm:dir/>
          <dgm:resizeHandles val="exact"/>
        </dgm:presLayoutVars>
      </dgm:prSet>
      <dgm:spPr/>
    </dgm:pt>
    <dgm:pt modelId="{E2826506-CADB-461B-9A01-194E94EF0124}" type="pres">
      <dgm:prSet presAssocID="{54FFE4BC-9B17-48F1-AAB2-B004B031B5FF}" presName="node" presStyleLbl="node1" presStyleIdx="0" presStyleCnt="6">
        <dgm:presLayoutVars>
          <dgm:bulletEnabled val="1"/>
        </dgm:presLayoutVars>
      </dgm:prSet>
      <dgm:spPr/>
    </dgm:pt>
    <dgm:pt modelId="{5C39DE51-BABC-49E2-9B6A-4BD46063C131}" type="pres">
      <dgm:prSet presAssocID="{C0C92AD7-9E28-4249-BF34-8A7A77B04492}" presName="sibTrans" presStyleLbl="sibTrans1D1" presStyleIdx="0" presStyleCnt="5"/>
      <dgm:spPr/>
    </dgm:pt>
    <dgm:pt modelId="{DFE7AAA0-FA8E-4AAD-A404-06C81C590C77}" type="pres">
      <dgm:prSet presAssocID="{C0C92AD7-9E28-4249-BF34-8A7A77B04492}" presName="connectorText" presStyleLbl="sibTrans1D1" presStyleIdx="0" presStyleCnt="5"/>
      <dgm:spPr/>
    </dgm:pt>
    <dgm:pt modelId="{BC9B89E1-1039-4E67-8D87-C45BBF1824A2}" type="pres">
      <dgm:prSet presAssocID="{60282707-99A4-48FC-AFB7-2BDBC4CF0B86}" presName="node" presStyleLbl="node1" presStyleIdx="1" presStyleCnt="6">
        <dgm:presLayoutVars>
          <dgm:bulletEnabled val="1"/>
        </dgm:presLayoutVars>
      </dgm:prSet>
      <dgm:spPr/>
    </dgm:pt>
    <dgm:pt modelId="{17E913E6-5CB2-4AFE-9546-0744ABE7D322}" type="pres">
      <dgm:prSet presAssocID="{600B40CB-F2B3-446E-AE26-D71642028AA8}" presName="sibTrans" presStyleLbl="sibTrans1D1" presStyleIdx="1" presStyleCnt="5"/>
      <dgm:spPr/>
    </dgm:pt>
    <dgm:pt modelId="{C8182B70-D415-4712-8C0E-F1CBD835BF1F}" type="pres">
      <dgm:prSet presAssocID="{600B40CB-F2B3-446E-AE26-D71642028AA8}" presName="connectorText" presStyleLbl="sibTrans1D1" presStyleIdx="1" presStyleCnt="5"/>
      <dgm:spPr/>
    </dgm:pt>
    <dgm:pt modelId="{459300F8-105C-473A-8EC4-FAEAB6E0E785}" type="pres">
      <dgm:prSet presAssocID="{2B64FD48-0EE7-45EE-809C-42E7772E3651}" presName="node" presStyleLbl="node1" presStyleIdx="2" presStyleCnt="6">
        <dgm:presLayoutVars>
          <dgm:bulletEnabled val="1"/>
        </dgm:presLayoutVars>
      </dgm:prSet>
      <dgm:spPr/>
    </dgm:pt>
    <dgm:pt modelId="{1FD64FCB-2E23-4985-9B05-2FB204EB1C08}" type="pres">
      <dgm:prSet presAssocID="{635B79EE-50E2-4940-AEE1-E3E6D50E29AA}" presName="sibTrans" presStyleLbl="sibTrans1D1" presStyleIdx="2" presStyleCnt="5"/>
      <dgm:spPr/>
    </dgm:pt>
    <dgm:pt modelId="{280FF199-DC0A-41E6-9F20-6EF148A921EC}" type="pres">
      <dgm:prSet presAssocID="{635B79EE-50E2-4940-AEE1-E3E6D50E29AA}" presName="connectorText" presStyleLbl="sibTrans1D1" presStyleIdx="2" presStyleCnt="5"/>
      <dgm:spPr/>
    </dgm:pt>
    <dgm:pt modelId="{9D3FD687-F54A-4CCE-BB27-970A7CE925BF}" type="pres">
      <dgm:prSet presAssocID="{C5AA857F-6346-4700-A110-9AFAC0F7D422}" presName="node" presStyleLbl="node1" presStyleIdx="3" presStyleCnt="6">
        <dgm:presLayoutVars>
          <dgm:bulletEnabled val="1"/>
        </dgm:presLayoutVars>
      </dgm:prSet>
      <dgm:spPr/>
    </dgm:pt>
    <dgm:pt modelId="{54E49FB2-B1ED-470C-9798-477627622C03}" type="pres">
      <dgm:prSet presAssocID="{972E0693-1CB0-4864-A9D6-1E2CEF7FB122}" presName="sibTrans" presStyleLbl="sibTrans1D1" presStyleIdx="3" presStyleCnt="5"/>
      <dgm:spPr/>
    </dgm:pt>
    <dgm:pt modelId="{CAF612EF-A899-421E-8338-2CE054AF15BA}" type="pres">
      <dgm:prSet presAssocID="{972E0693-1CB0-4864-A9D6-1E2CEF7FB122}" presName="connectorText" presStyleLbl="sibTrans1D1" presStyleIdx="3" presStyleCnt="5"/>
      <dgm:spPr/>
    </dgm:pt>
    <dgm:pt modelId="{2D9BC0F2-2CD2-4DB1-9979-623927B8458C}" type="pres">
      <dgm:prSet presAssocID="{6B664680-C7DF-4EC9-A916-61FF729CA948}" presName="node" presStyleLbl="node1" presStyleIdx="4" presStyleCnt="6">
        <dgm:presLayoutVars>
          <dgm:bulletEnabled val="1"/>
        </dgm:presLayoutVars>
      </dgm:prSet>
      <dgm:spPr/>
    </dgm:pt>
    <dgm:pt modelId="{707F3B1D-D564-4422-90F0-2A65EB4D30BD}" type="pres">
      <dgm:prSet presAssocID="{876FFCC8-4F49-4B55-A67B-03999FC3D6FC}" presName="sibTrans" presStyleLbl="sibTrans1D1" presStyleIdx="4" presStyleCnt="5"/>
      <dgm:spPr/>
    </dgm:pt>
    <dgm:pt modelId="{5F3CB5EB-FC4D-4B65-A83B-0814AB1EC376}" type="pres">
      <dgm:prSet presAssocID="{876FFCC8-4F49-4B55-A67B-03999FC3D6FC}" presName="connectorText" presStyleLbl="sibTrans1D1" presStyleIdx="4" presStyleCnt="5"/>
      <dgm:spPr/>
    </dgm:pt>
    <dgm:pt modelId="{CDF5C7D4-DB8C-4114-B8F6-CF62193F9F07}" type="pres">
      <dgm:prSet presAssocID="{EFC9668C-53DB-4CDC-9B37-44A47122CECA}" presName="node" presStyleLbl="node1" presStyleIdx="5" presStyleCnt="6">
        <dgm:presLayoutVars>
          <dgm:bulletEnabled val="1"/>
        </dgm:presLayoutVars>
      </dgm:prSet>
      <dgm:spPr/>
    </dgm:pt>
  </dgm:ptLst>
  <dgm:cxnLst>
    <dgm:cxn modelId="{27DB620A-77CB-44B2-9085-1C4E192391EB}" type="presOf" srcId="{635B79EE-50E2-4940-AEE1-E3E6D50E29AA}" destId="{280FF199-DC0A-41E6-9F20-6EF148A921EC}" srcOrd="1" destOrd="0" presId="urn:microsoft.com/office/officeart/2016/7/layout/RepeatingBendingProcessNew"/>
    <dgm:cxn modelId="{D55B1316-4401-4B9C-BAF2-660BF1A0D61F}" srcId="{62CF5D78-2D16-4607-BD37-BCFA7EA69484}" destId="{C5AA857F-6346-4700-A110-9AFAC0F7D422}" srcOrd="3" destOrd="0" parTransId="{BDD174E5-18FF-48DB-907B-139440FF4AAB}" sibTransId="{972E0693-1CB0-4864-A9D6-1E2CEF7FB122}"/>
    <dgm:cxn modelId="{871A571B-7D6D-470C-BE6D-59FD7610A833}" type="presOf" srcId="{6B664680-C7DF-4EC9-A916-61FF729CA948}" destId="{2D9BC0F2-2CD2-4DB1-9979-623927B8458C}" srcOrd="0" destOrd="0" presId="urn:microsoft.com/office/officeart/2016/7/layout/RepeatingBendingProcessNew"/>
    <dgm:cxn modelId="{33EDCE2C-9E9B-4439-BD0F-5B432176A151}" type="presOf" srcId="{C0C92AD7-9E28-4249-BF34-8A7A77B04492}" destId="{DFE7AAA0-FA8E-4AAD-A404-06C81C590C77}" srcOrd="1" destOrd="0" presId="urn:microsoft.com/office/officeart/2016/7/layout/RepeatingBendingProcessNew"/>
    <dgm:cxn modelId="{A669CC33-B54F-47F0-A07B-96AA59B26549}" type="presOf" srcId="{60282707-99A4-48FC-AFB7-2BDBC4CF0B86}" destId="{BC9B89E1-1039-4E67-8D87-C45BBF1824A2}" srcOrd="0" destOrd="0" presId="urn:microsoft.com/office/officeart/2016/7/layout/RepeatingBendingProcessNew"/>
    <dgm:cxn modelId="{ACBD7E3F-9EBC-44CB-B84B-38485B770C03}" srcId="{62CF5D78-2D16-4607-BD37-BCFA7EA69484}" destId="{2B64FD48-0EE7-45EE-809C-42E7772E3651}" srcOrd="2" destOrd="0" parTransId="{C41FE28A-8C6A-4376-8CFE-83E905C6D180}" sibTransId="{635B79EE-50E2-4940-AEE1-E3E6D50E29AA}"/>
    <dgm:cxn modelId="{3BDFFF46-AC12-44C9-9D80-FE68427DCE4F}" type="presOf" srcId="{C0C92AD7-9E28-4249-BF34-8A7A77B04492}" destId="{5C39DE51-BABC-49E2-9B6A-4BD46063C131}" srcOrd="0" destOrd="0" presId="urn:microsoft.com/office/officeart/2016/7/layout/RepeatingBendingProcessNew"/>
    <dgm:cxn modelId="{A8C3754B-CC39-42C9-B0F6-4DEA38295CD2}" type="presOf" srcId="{EFC9668C-53DB-4CDC-9B37-44A47122CECA}" destId="{CDF5C7D4-DB8C-4114-B8F6-CF62193F9F07}" srcOrd="0" destOrd="0" presId="urn:microsoft.com/office/officeart/2016/7/layout/RepeatingBendingProcessNew"/>
    <dgm:cxn modelId="{FC1CCE6D-5654-4D9F-A68E-BFE96973D01C}" srcId="{62CF5D78-2D16-4607-BD37-BCFA7EA69484}" destId="{60282707-99A4-48FC-AFB7-2BDBC4CF0B86}" srcOrd="1" destOrd="0" parTransId="{547F660D-6BC7-45B3-BA43-08FAB0EC0907}" sibTransId="{600B40CB-F2B3-446E-AE26-D71642028AA8}"/>
    <dgm:cxn modelId="{1FC38C50-590E-45CB-904C-45A21F60EEE1}" type="presOf" srcId="{972E0693-1CB0-4864-A9D6-1E2CEF7FB122}" destId="{CAF612EF-A899-421E-8338-2CE054AF15BA}" srcOrd="1" destOrd="0" presId="urn:microsoft.com/office/officeart/2016/7/layout/RepeatingBendingProcessNew"/>
    <dgm:cxn modelId="{57DF2153-DF4A-482F-BDC8-94ABD7D41252}" type="presOf" srcId="{972E0693-1CB0-4864-A9D6-1E2CEF7FB122}" destId="{54E49FB2-B1ED-470C-9798-477627622C03}" srcOrd="0" destOrd="0" presId="urn:microsoft.com/office/officeart/2016/7/layout/RepeatingBendingProcessNew"/>
    <dgm:cxn modelId="{932F9D7E-9591-40F1-8F29-895A3012B56E}" type="presOf" srcId="{635B79EE-50E2-4940-AEE1-E3E6D50E29AA}" destId="{1FD64FCB-2E23-4985-9B05-2FB204EB1C08}" srcOrd="0" destOrd="0" presId="urn:microsoft.com/office/officeart/2016/7/layout/RepeatingBendingProcessNew"/>
    <dgm:cxn modelId="{1BAF9287-281A-4D3D-AB17-E94FB78D553B}" type="presOf" srcId="{600B40CB-F2B3-446E-AE26-D71642028AA8}" destId="{17E913E6-5CB2-4AFE-9546-0744ABE7D322}" srcOrd="0" destOrd="0" presId="urn:microsoft.com/office/officeart/2016/7/layout/RepeatingBendingProcessNew"/>
    <dgm:cxn modelId="{0FFF1C91-EE94-442A-BECD-8B8CBED13BF9}" srcId="{62CF5D78-2D16-4607-BD37-BCFA7EA69484}" destId="{EFC9668C-53DB-4CDC-9B37-44A47122CECA}" srcOrd="5" destOrd="0" parTransId="{7DD9C4AD-80B9-4220-A08C-B53ACB4AE340}" sibTransId="{D9818D08-9668-4AB4-93B9-0F4400CFFB2A}"/>
    <dgm:cxn modelId="{E81078AE-7F20-424C-8C4D-0499C47E8D01}" srcId="{62CF5D78-2D16-4607-BD37-BCFA7EA69484}" destId="{6B664680-C7DF-4EC9-A916-61FF729CA948}" srcOrd="4" destOrd="0" parTransId="{F734162A-CE58-4250-9B56-7691AE10E977}" sibTransId="{876FFCC8-4F49-4B55-A67B-03999FC3D6FC}"/>
    <dgm:cxn modelId="{BE2A30AF-BF05-4BCC-A59B-ACE52D50EC60}" type="presOf" srcId="{54FFE4BC-9B17-48F1-AAB2-B004B031B5FF}" destId="{E2826506-CADB-461B-9A01-194E94EF0124}" srcOrd="0" destOrd="0" presId="urn:microsoft.com/office/officeart/2016/7/layout/RepeatingBendingProcessNew"/>
    <dgm:cxn modelId="{45F715B6-66C3-4DBC-8D56-F9F640CD6B02}" type="presOf" srcId="{62CF5D78-2D16-4607-BD37-BCFA7EA69484}" destId="{79584910-C227-4A8C-9E4B-D5EF767527B7}" srcOrd="0" destOrd="0" presId="urn:microsoft.com/office/officeart/2016/7/layout/RepeatingBendingProcessNew"/>
    <dgm:cxn modelId="{62B0B8BB-43B4-4932-9E42-9A96CEBAA27C}" type="presOf" srcId="{876FFCC8-4F49-4B55-A67B-03999FC3D6FC}" destId="{5F3CB5EB-FC4D-4B65-A83B-0814AB1EC376}" srcOrd="1" destOrd="0" presId="urn:microsoft.com/office/officeart/2016/7/layout/RepeatingBendingProcessNew"/>
    <dgm:cxn modelId="{2F6C77C1-DCAE-4E30-9FD5-9D5F25655534}" srcId="{62CF5D78-2D16-4607-BD37-BCFA7EA69484}" destId="{54FFE4BC-9B17-48F1-AAB2-B004B031B5FF}" srcOrd="0" destOrd="0" parTransId="{A07654D3-77F3-44E3-8304-075987C0AD04}" sibTransId="{C0C92AD7-9E28-4249-BF34-8A7A77B04492}"/>
    <dgm:cxn modelId="{D3C69CCF-E67C-41C7-A220-5507D4601B91}" type="presOf" srcId="{600B40CB-F2B3-446E-AE26-D71642028AA8}" destId="{C8182B70-D415-4712-8C0E-F1CBD835BF1F}" srcOrd="1" destOrd="0" presId="urn:microsoft.com/office/officeart/2016/7/layout/RepeatingBendingProcessNew"/>
    <dgm:cxn modelId="{FAA489D5-F70D-4AEA-AFAB-DD01AB32DF4C}" type="presOf" srcId="{2B64FD48-0EE7-45EE-809C-42E7772E3651}" destId="{459300F8-105C-473A-8EC4-FAEAB6E0E785}" srcOrd="0" destOrd="0" presId="urn:microsoft.com/office/officeart/2016/7/layout/RepeatingBendingProcessNew"/>
    <dgm:cxn modelId="{B863A8E4-EFE5-4EB6-8299-B10232BAF106}" type="presOf" srcId="{876FFCC8-4F49-4B55-A67B-03999FC3D6FC}" destId="{707F3B1D-D564-4422-90F0-2A65EB4D30BD}" srcOrd="0" destOrd="0" presId="urn:microsoft.com/office/officeart/2016/7/layout/RepeatingBendingProcessNew"/>
    <dgm:cxn modelId="{BBDBF5FF-A6C7-4BB4-9C0F-505CA1A48CE9}" type="presOf" srcId="{C5AA857F-6346-4700-A110-9AFAC0F7D422}" destId="{9D3FD687-F54A-4CCE-BB27-970A7CE925BF}" srcOrd="0" destOrd="0" presId="urn:microsoft.com/office/officeart/2016/7/layout/RepeatingBendingProcessNew"/>
    <dgm:cxn modelId="{62E98537-A7DF-4846-98EB-F6E46CE96AD6}" type="presParOf" srcId="{79584910-C227-4A8C-9E4B-D5EF767527B7}" destId="{E2826506-CADB-461B-9A01-194E94EF0124}" srcOrd="0" destOrd="0" presId="urn:microsoft.com/office/officeart/2016/7/layout/RepeatingBendingProcessNew"/>
    <dgm:cxn modelId="{A158E7E2-CF25-4DC1-8DC3-A5E33AAF87A5}" type="presParOf" srcId="{79584910-C227-4A8C-9E4B-D5EF767527B7}" destId="{5C39DE51-BABC-49E2-9B6A-4BD46063C131}" srcOrd="1" destOrd="0" presId="urn:microsoft.com/office/officeart/2016/7/layout/RepeatingBendingProcessNew"/>
    <dgm:cxn modelId="{21E26632-7996-43E2-951C-AE92F7B95A6D}" type="presParOf" srcId="{5C39DE51-BABC-49E2-9B6A-4BD46063C131}" destId="{DFE7AAA0-FA8E-4AAD-A404-06C81C590C77}" srcOrd="0" destOrd="0" presId="urn:microsoft.com/office/officeart/2016/7/layout/RepeatingBendingProcessNew"/>
    <dgm:cxn modelId="{267854FD-5A08-4BCE-9FFD-2556197EA735}" type="presParOf" srcId="{79584910-C227-4A8C-9E4B-D5EF767527B7}" destId="{BC9B89E1-1039-4E67-8D87-C45BBF1824A2}" srcOrd="2" destOrd="0" presId="urn:microsoft.com/office/officeart/2016/7/layout/RepeatingBendingProcessNew"/>
    <dgm:cxn modelId="{9115D2AF-7559-4377-88FD-1FC7FE06510F}" type="presParOf" srcId="{79584910-C227-4A8C-9E4B-D5EF767527B7}" destId="{17E913E6-5CB2-4AFE-9546-0744ABE7D322}" srcOrd="3" destOrd="0" presId="urn:microsoft.com/office/officeart/2016/7/layout/RepeatingBendingProcessNew"/>
    <dgm:cxn modelId="{56527C88-E23F-4C73-A698-9CB44354D084}" type="presParOf" srcId="{17E913E6-5CB2-4AFE-9546-0744ABE7D322}" destId="{C8182B70-D415-4712-8C0E-F1CBD835BF1F}" srcOrd="0" destOrd="0" presId="urn:microsoft.com/office/officeart/2016/7/layout/RepeatingBendingProcessNew"/>
    <dgm:cxn modelId="{BDCF4789-C89C-4F9A-921F-E4408BB69581}" type="presParOf" srcId="{79584910-C227-4A8C-9E4B-D5EF767527B7}" destId="{459300F8-105C-473A-8EC4-FAEAB6E0E785}" srcOrd="4" destOrd="0" presId="urn:microsoft.com/office/officeart/2016/7/layout/RepeatingBendingProcessNew"/>
    <dgm:cxn modelId="{19E33CC5-7E1C-4F2E-B79B-0C7598C690C3}" type="presParOf" srcId="{79584910-C227-4A8C-9E4B-D5EF767527B7}" destId="{1FD64FCB-2E23-4985-9B05-2FB204EB1C08}" srcOrd="5" destOrd="0" presId="urn:microsoft.com/office/officeart/2016/7/layout/RepeatingBendingProcessNew"/>
    <dgm:cxn modelId="{A06E2507-B943-4010-B89A-3B54071BD9F6}" type="presParOf" srcId="{1FD64FCB-2E23-4985-9B05-2FB204EB1C08}" destId="{280FF199-DC0A-41E6-9F20-6EF148A921EC}" srcOrd="0" destOrd="0" presId="urn:microsoft.com/office/officeart/2016/7/layout/RepeatingBendingProcessNew"/>
    <dgm:cxn modelId="{DAD56574-1F67-4C7B-A9FD-617D05B49B52}" type="presParOf" srcId="{79584910-C227-4A8C-9E4B-D5EF767527B7}" destId="{9D3FD687-F54A-4CCE-BB27-970A7CE925BF}" srcOrd="6" destOrd="0" presId="urn:microsoft.com/office/officeart/2016/7/layout/RepeatingBendingProcessNew"/>
    <dgm:cxn modelId="{4E0571A9-47FD-4E75-9225-851C191731D1}" type="presParOf" srcId="{79584910-C227-4A8C-9E4B-D5EF767527B7}" destId="{54E49FB2-B1ED-470C-9798-477627622C03}" srcOrd="7" destOrd="0" presId="urn:microsoft.com/office/officeart/2016/7/layout/RepeatingBendingProcessNew"/>
    <dgm:cxn modelId="{BEA09354-BE94-4E89-B211-DCBD25A8B004}" type="presParOf" srcId="{54E49FB2-B1ED-470C-9798-477627622C03}" destId="{CAF612EF-A899-421E-8338-2CE054AF15BA}" srcOrd="0" destOrd="0" presId="urn:microsoft.com/office/officeart/2016/7/layout/RepeatingBendingProcessNew"/>
    <dgm:cxn modelId="{FA287CAA-BC80-447E-92FE-544B13639379}" type="presParOf" srcId="{79584910-C227-4A8C-9E4B-D5EF767527B7}" destId="{2D9BC0F2-2CD2-4DB1-9979-623927B8458C}" srcOrd="8" destOrd="0" presId="urn:microsoft.com/office/officeart/2016/7/layout/RepeatingBendingProcessNew"/>
    <dgm:cxn modelId="{73A265D1-6E78-4594-B9D4-5F56ADE11E37}" type="presParOf" srcId="{79584910-C227-4A8C-9E4B-D5EF767527B7}" destId="{707F3B1D-D564-4422-90F0-2A65EB4D30BD}" srcOrd="9" destOrd="0" presId="urn:microsoft.com/office/officeart/2016/7/layout/RepeatingBendingProcessNew"/>
    <dgm:cxn modelId="{D0E77A94-232A-46BD-8BC0-92CEF9008753}" type="presParOf" srcId="{707F3B1D-D564-4422-90F0-2A65EB4D30BD}" destId="{5F3CB5EB-FC4D-4B65-A83B-0814AB1EC376}" srcOrd="0" destOrd="0" presId="urn:microsoft.com/office/officeart/2016/7/layout/RepeatingBendingProcessNew"/>
    <dgm:cxn modelId="{CAC92A98-3C09-482E-8E9A-F25B32986DAF}" type="presParOf" srcId="{79584910-C227-4A8C-9E4B-D5EF767527B7}" destId="{CDF5C7D4-DB8C-4114-B8F6-CF62193F9F0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85AEDE-E1B9-416A-A11B-78D6FB5BEDF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F39EFEC-E2D7-42B4-B77A-B978B782B957}">
      <dgm:prSet/>
      <dgm:spPr/>
      <dgm:t>
        <a:bodyPr/>
        <a:lstStyle/>
        <a:p>
          <a:r>
            <a:rPr lang="en-US"/>
            <a:t>The facial recognition feature is secure and reliable</a:t>
          </a:r>
        </a:p>
      </dgm:t>
    </dgm:pt>
    <dgm:pt modelId="{303354C1-1F12-4C90-AEB5-8B0A7B14CE5E}" type="parTrans" cxnId="{520E1004-FD13-45BE-A101-1F73D55D8DA2}">
      <dgm:prSet/>
      <dgm:spPr/>
      <dgm:t>
        <a:bodyPr/>
        <a:lstStyle/>
        <a:p>
          <a:endParaRPr lang="en-US"/>
        </a:p>
      </dgm:t>
    </dgm:pt>
    <dgm:pt modelId="{53356544-1DD0-45CE-A7CB-73236EBE2B96}" type="sibTrans" cxnId="{520E1004-FD13-45BE-A101-1F73D55D8DA2}">
      <dgm:prSet/>
      <dgm:spPr/>
      <dgm:t>
        <a:bodyPr/>
        <a:lstStyle/>
        <a:p>
          <a:endParaRPr lang="en-US"/>
        </a:p>
      </dgm:t>
    </dgm:pt>
    <dgm:pt modelId="{AAD6490B-E1DE-4965-BEA5-4B8E95453461}">
      <dgm:prSet/>
      <dgm:spPr/>
      <dgm:t>
        <a:bodyPr/>
        <a:lstStyle/>
        <a:p>
          <a:r>
            <a:rPr lang="en-US"/>
            <a:t>Available for use</a:t>
          </a:r>
        </a:p>
      </dgm:t>
    </dgm:pt>
    <dgm:pt modelId="{97838F81-9464-49A9-A32A-53DEC370B5C3}" type="parTrans" cxnId="{BC5892F6-9D6F-4750-BA39-2AF5539AC841}">
      <dgm:prSet/>
      <dgm:spPr/>
      <dgm:t>
        <a:bodyPr/>
        <a:lstStyle/>
        <a:p>
          <a:endParaRPr lang="en-US"/>
        </a:p>
      </dgm:t>
    </dgm:pt>
    <dgm:pt modelId="{DC445B4D-051F-41C4-81ED-5B4C35F61723}" type="sibTrans" cxnId="{BC5892F6-9D6F-4750-BA39-2AF5539AC841}">
      <dgm:prSet/>
      <dgm:spPr/>
      <dgm:t>
        <a:bodyPr/>
        <a:lstStyle/>
        <a:p>
          <a:endParaRPr lang="en-US"/>
        </a:p>
      </dgm:t>
    </dgm:pt>
    <dgm:pt modelId="{B89FDD67-90C0-48B8-A693-6E19F1D1743A}">
      <dgm:prSet/>
      <dgm:spPr/>
      <dgm:t>
        <a:bodyPr/>
        <a:lstStyle/>
        <a:p>
          <a:r>
            <a:rPr lang="en-US"/>
            <a:t>Saves a lot of time </a:t>
          </a:r>
        </a:p>
      </dgm:t>
    </dgm:pt>
    <dgm:pt modelId="{9B039371-2B5F-423E-B135-A7E6A85DF09D}" type="parTrans" cxnId="{0DAD0162-0079-4360-8744-1343945EBEAA}">
      <dgm:prSet/>
      <dgm:spPr/>
      <dgm:t>
        <a:bodyPr/>
        <a:lstStyle/>
        <a:p>
          <a:endParaRPr lang="en-US"/>
        </a:p>
      </dgm:t>
    </dgm:pt>
    <dgm:pt modelId="{725F00AF-AD7F-435E-A412-C0677C1E43CB}" type="sibTrans" cxnId="{0DAD0162-0079-4360-8744-1343945EBEAA}">
      <dgm:prSet/>
      <dgm:spPr/>
      <dgm:t>
        <a:bodyPr/>
        <a:lstStyle/>
        <a:p>
          <a:endParaRPr lang="en-US"/>
        </a:p>
      </dgm:t>
    </dgm:pt>
    <dgm:pt modelId="{8506E1F0-7B70-415F-AB39-1E6381512994}">
      <dgm:prSet/>
      <dgm:spPr/>
      <dgm:t>
        <a:bodyPr/>
        <a:lstStyle/>
        <a:p>
          <a:r>
            <a:rPr lang="en-US"/>
            <a:t>Handle a huge number of inputs</a:t>
          </a:r>
        </a:p>
      </dgm:t>
    </dgm:pt>
    <dgm:pt modelId="{20D5FEE9-4884-4E4F-8135-FAFA457109F8}" type="parTrans" cxnId="{6DE633B3-4E5E-4CD5-BC53-3752C32A2766}">
      <dgm:prSet/>
      <dgm:spPr/>
      <dgm:t>
        <a:bodyPr/>
        <a:lstStyle/>
        <a:p>
          <a:endParaRPr lang="en-US"/>
        </a:p>
      </dgm:t>
    </dgm:pt>
    <dgm:pt modelId="{07C554DD-C3AE-4AD0-85C3-B2FD5BE1C731}" type="sibTrans" cxnId="{6DE633B3-4E5E-4CD5-BC53-3752C32A2766}">
      <dgm:prSet/>
      <dgm:spPr/>
      <dgm:t>
        <a:bodyPr/>
        <a:lstStyle/>
        <a:p>
          <a:endParaRPr lang="en-US"/>
        </a:p>
      </dgm:t>
    </dgm:pt>
    <dgm:pt modelId="{C49330F4-0770-4A24-89AC-C396BE4362FA}">
      <dgm:prSet/>
      <dgm:spPr/>
      <dgm:t>
        <a:bodyPr/>
        <a:lstStyle/>
        <a:p>
          <a:r>
            <a:rPr lang="en-US"/>
            <a:t>Error free</a:t>
          </a:r>
        </a:p>
      </dgm:t>
    </dgm:pt>
    <dgm:pt modelId="{5AD3DB36-7C90-472A-81C5-63A3D8538055}" type="parTrans" cxnId="{D1B7DCDA-C071-4EC5-88AD-92A865926F41}">
      <dgm:prSet/>
      <dgm:spPr/>
      <dgm:t>
        <a:bodyPr/>
        <a:lstStyle/>
        <a:p>
          <a:endParaRPr lang="en-US"/>
        </a:p>
      </dgm:t>
    </dgm:pt>
    <dgm:pt modelId="{7551785F-0179-4794-B458-74CFDA15334E}" type="sibTrans" cxnId="{D1B7DCDA-C071-4EC5-88AD-92A865926F41}">
      <dgm:prSet/>
      <dgm:spPr/>
      <dgm:t>
        <a:bodyPr/>
        <a:lstStyle/>
        <a:p>
          <a:endParaRPr lang="en-US"/>
        </a:p>
      </dgm:t>
    </dgm:pt>
    <dgm:pt modelId="{1ADCB706-601C-4BBB-8BA0-5E59CB5623A0}" type="pres">
      <dgm:prSet presAssocID="{6185AEDE-E1B9-416A-A11B-78D6FB5BEDFC}" presName="linear" presStyleCnt="0">
        <dgm:presLayoutVars>
          <dgm:animLvl val="lvl"/>
          <dgm:resizeHandles val="exact"/>
        </dgm:presLayoutVars>
      </dgm:prSet>
      <dgm:spPr/>
    </dgm:pt>
    <dgm:pt modelId="{AD5DB718-1F91-4421-871A-1BE69ABE9E37}" type="pres">
      <dgm:prSet presAssocID="{2F39EFEC-E2D7-42B4-B77A-B978B782B9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120574-1F93-4730-B9BF-C2597978530B}" type="pres">
      <dgm:prSet presAssocID="{53356544-1DD0-45CE-A7CB-73236EBE2B96}" presName="spacer" presStyleCnt="0"/>
      <dgm:spPr/>
    </dgm:pt>
    <dgm:pt modelId="{B3226836-0AE2-4140-AA2C-4FB40FE366DD}" type="pres">
      <dgm:prSet presAssocID="{AAD6490B-E1DE-4965-BEA5-4B8E954534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7688F90-AE38-44E5-B792-0D96D5FF821F}" type="pres">
      <dgm:prSet presAssocID="{DC445B4D-051F-41C4-81ED-5B4C35F61723}" presName="spacer" presStyleCnt="0"/>
      <dgm:spPr/>
    </dgm:pt>
    <dgm:pt modelId="{7FFBEB39-469C-4183-8AD5-906FFBE8414B}" type="pres">
      <dgm:prSet presAssocID="{B89FDD67-90C0-48B8-A693-6E19F1D174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2D495B-1DCE-4601-B3F3-DCFA23406D50}" type="pres">
      <dgm:prSet presAssocID="{725F00AF-AD7F-435E-A412-C0677C1E43CB}" presName="spacer" presStyleCnt="0"/>
      <dgm:spPr/>
    </dgm:pt>
    <dgm:pt modelId="{C330A3DF-B65B-4443-A155-20E36E394686}" type="pres">
      <dgm:prSet presAssocID="{8506E1F0-7B70-415F-AB39-1E63815129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5DA56B6-C9DC-4F10-99EC-2D38561584A1}" type="pres">
      <dgm:prSet presAssocID="{07C554DD-C3AE-4AD0-85C3-B2FD5BE1C731}" presName="spacer" presStyleCnt="0"/>
      <dgm:spPr/>
    </dgm:pt>
    <dgm:pt modelId="{409A3686-9860-45BB-9654-75E44057E778}" type="pres">
      <dgm:prSet presAssocID="{C49330F4-0770-4A24-89AC-C396BE4362F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0E1004-FD13-45BE-A101-1F73D55D8DA2}" srcId="{6185AEDE-E1B9-416A-A11B-78D6FB5BEDFC}" destId="{2F39EFEC-E2D7-42B4-B77A-B978B782B957}" srcOrd="0" destOrd="0" parTransId="{303354C1-1F12-4C90-AEB5-8B0A7B14CE5E}" sibTransId="{53356544-1DD0-45CE-A7CB-73236EBE2B96}"/>
    <dgm:cxn modelId="{39548717-DD4A-4581-934B-38C88F309F59}" type="presOf" srcId="{B89FDD67-90C0-48B8-A693-6E19F1D1743A}" destId="{7FFBEB39-469C-4183-8AD5-906FFBE8414B}" srcOrd="0" destOrd="0" presId="urn:microsoft.com/office/officeart/2005/8/layout/vList2"/>
    <dgm:cxn modelId="{0DAD0162-0079-4360-8744-1343945EBEAA}" srcId="{6185AEDE-E1B9-416A-A11B-78D6FB5BEDFC}" destId="{B89FDD67-90C0-48B8-A693-6E19F1D1743A}" srcOrd="2" destOrd="0" parTransId="{9B039371-2B5F-423E-B135-A7E6A85DF09D}" sibTransId="{725F00AF-AD7F-435E-A412-C0677C1E43CB}"/>
    <dgm:cxn modelId="{1022EC4C-0CB8-4E4A-A647-9BA43B7C450B}" type="presOf" srcId="{6185AEDE-E1B9-416A-A11B-78D6FB5BEDFC}" destId="{1ADCB706-601C-4BBB-8BA0-5E59CB5623A0}" srcOrd="0" destOrd="0" presId="urn:microsoft.com/office/officeart/2005/8/layout/vList2"/>
    <dgm:cxn modelId="{6B682997-84E4-4B27-81DA-3D81FD5A3462}" type="presOf" srcId="{AAD6490B-E1DE-4965-BEA5-4B8E95453461}" destId="{B3226836-0AE2-4140-AA2C-4FB40FE366DD}" srcOrd="0" destOrd="0" presId="urn:microsoft.com/office/officeart/2005/8/layout/vList2"/>
    <dgm:cxn modelId="{501016A8-FD28-4DE1-AC4E-60116F7B0DA4}" type="presOf" srcId="{2F39EFEC-E2D7-42B4-B77A-B978B782B957}" destId="{AD5DB718-1F91-4421-871A-1BE69ABE9E37}" srcOrd="0" destOrd="0" presId="urn:microsoft.com/office/officeart/2005/8/layout/vList2"/>
    <dgm:cxn modelId="{6DE633B3-4E5E-4CD5-BC53-3752C32A2766}" srcId="{6185AEDE-E1B9-416A-A11B-78D6FB5BEDFC}" destId="{8506E1F0-7B70-415F-AB39-1E6381512994}" srcOrd="3" destOrd="0" parTransId="{20D5FEE9-4884-4E4F-8135-FAFA457109F8}" sibTransId="{07C554DD-C3AE-4AD0-85C3-B2FD5BE1C731}"/>
    <dgm:cxn modelId="{D1B7DCDA-C071-4EC5-88AD-92A865926F41}" srcId="{6185AEDE-E1B9-416A-A11B-78D6FB5BEDFC}" destId="{C49330F4-0770-4A24-89AC-C396BE4362FA}" srcOrd="4" destOrd="0" parTransId="{5AD3DB36-7C90-472A-81C5-63A3D8538055}" sibTransId="{7551785F-0179-4794-B458-74CFDA15334E}"/>
    <dgm:cxn modelId="{BC5892F6-9D6F-4750-BA39-2AF5539AC841}" srcId="{6185AEDE-E1B9-416A-A11B-78D6FB5BEDFC}" destId="{AAD6490B-E1DE-4965-BEA5-4B8E95453461}" srcOrd="1" destOrd="0" parTransId="{97838F81-9464-49A9-A32A-53DEC370B5C3}" sibTransId="{DC445B4D-051F-41C4-81ED-5B4C35F61723}"/>
    <dgm:cxn modelId="{790DCAFC-02B3-45E8-932D-975528E87CFC}" type="presOf" srcId="{C49330F4-0770-4A24-89AC-C396BE4362FA}" destId="{409A3686-9860-45BB-9654-75E44057E778}" srcOrd="0" destOrd="0" presId="urn:microsoft.com/office/officeart/2005/8/layout/vList2"/>
    <dgm:cxn modelId="{3D09D4FD-F382-4948-8B2E-B14C51A76A50}" type="presOf" srcId="{8506E1F0-7B70-415F-AB39-1E6381512994}" destId="{C330A3DF-B65B-4443-A155-20E36E394686}" srcOrd="0" destOrd="0" presId="urn:microsoft.com/office/officeart/2005/8/layout/vList2"/>
    <dgm:cxn modelId="{46F7E77C-985A-4D32-B372-04FAF38E11BA}" type="presParOf" srcId="{1ADCB706-601C-4BBB-8BA0-5E59CB5623A0}" destId="{AD5DB718-1F91-4421-871A-1BE69ABE9E37}" srcOrd="0" destOrd="0" presId="urn:microsoft.com/office/officeart/2005/8/layout/vList2"/>
    <dgm:cxn modelId="{D87774D2-F631-4F9A-A0B2-2D530EB7615C}" type="presParOf" srcId="{1ADCB706-601C-4BBB-8BA0-5E59CB5623A0}" destId="{83120574-1F93-4730-B9BF-C2597978530B}" srcOrd="1" destOrd="0" presId="urn:microsoft.com/office/officeart/2005/8/layout/vList2"/>
    <dgm:cxn modelId="{F9A0D136-135A-4120-A03F-97AC1C14B207}" type="presParOf" srcId="{1ADCB706-601C-4BBB-8BA0-5E59CB5623A0}" destId="{B3226836-0AE2-4140-AA2C-4FB40FE366DD}" srcOrd="2" destOrd="0" presId="urn:microsoft.com/office/officeart/2005/8/layout/vList2"/>
    <dgm:cxn modelId="{E66FC960-691F-423A-BFCC-B97B77ED1BF1}" type="presParOf" srcId="{1ADCB706-601C-4BBB-8BA0-5E59CB5623A0}" destId="{37688F90-AE38-44E5-B792-0D96D5FF821F}" srcOrd="3" destOrd="0" presId="urn:microsoft.com/office/officeart/2005/8/layout/vList2"/>
    <dgm:cxn modelId="{2780DCA6-B869-4EBE-BA0F-38BDA38B82B7}" type="presParOf" srcId="{1ADCB706-601C-4BBB-8BA0-5E59CB5623A0}" destId="{7FFBEB39-469C-4183-8AD5-906FFBE8414B}" srcOrd="4" destOrd="0" presId="urn:microsoft.com/office/officeart/2005/8/layout/vList2"/>
    <dgm:cxn modelId="{89EF8D45-D55E-4FAD-A759-AFEF275CF186}" type="presParOf" srcId="{1ADCB706-601C-4BBB-8BA0-5E59CB5623A0}" destId="{5F2D495B-1DCE-4601-B3F3-DCFA23406D50}" srcOrd="5" destOrd="0" presId="urn:microsoft.com/office/officeart/2005/8/layout/vList2"/>
    <dgm:cxn modelId="{CC59592F-E6CE-4FE8-8A96-C6992F79E16E}" type="presParOf" srcId="{1ADCB706-601C-4BBB-8BA0-5E59CB5623A0}" destId="{C330A3DF-B65B-4443-A155-20E36E394686}" srcOrd="6" destOrd="0" presId="urn:microsoft.com/office/officeart/2005/8/layout/vList2"/>
    <dgm:cxn modelId="{CE00EE9A-B4D2-4035-BC75-9AB313088F3D}" type="presParOf" srcId="{1ADCB706-601C-4BBB-8BA0-5E59CB5623A0}" destId="{F5DA56B6-C9DC-4F10-99EC-2D38561584A1}" srcOrd="7" destOrd="0" presId="urn:microsoft.com/office/officeart/2005/8/layout/vList2"/>
    <dgm:cxn modelId="{9D421B64-8756-4994-8F0D-A2B6361BCA68}" type="presParOf" srcId="{1ADCB706-601C-4BBB-8BA0-5E59CB5623A0}" destId="{409A3686-9860-45BB-9654-75E44057E77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C9DFA-6993-44C0-996E-18EAC42DCB9B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126F5-BFF1-4A4B-AB13-B6A32D5C4F88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development using python</a:t>
          </a:r>
        </a:p>
      </dsp:txBody>
      <dsp:txXfrm>
        <a:off x="111066" y="2893916"/>
        <a:ext cx="4320000" cy="720000"/>
      </dsp:txXfrm>
    </dsp:sp>
    <dsp:sp modelId="{A53E58C6-508F-456F-AEF1-22CDB1C9C08C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1BF72-EA44-4D04-A102-BF40A8FE7C18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Libraries used: </a:t>
          </a:r>
          <a:r>
            <a:rPr lang="en-US" sz="2700" kern="1200" dirty="0" err="1"/>
            <a:t>openCV</a:t>
          </a:r>
          <a:r>
            <a:rPr lang="en-US" sz="2700" kern="1200" dirty="0"/>
            <a:t>, </a:t>
          </a:r>
          <a:r>
            <a:rPr lang="en-US" sz="2700" kern="1200" dirty="0" err="1"/>
            <a:t>dlib</a:t>
          </a:r>
          <a:endParaRPr lang="en-US" sz="2700" kern="1200" dirty="0"/>
        </a:p>
      </dsp:txBody>
      <dsp:txXfrm>
        <a:off x="5187066" y="289391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9DE51-BABC-49E2-9B6A-4BD46063C131}">
      <dsp:nvSpPr>
        <dsp:cNvPr id="0" name=""/>
        <dsp:cNvSpPr/>
      </dsp:nvSpPr>
      <dsp:spPr>
        <a:xfrm>
          <a:off x="248546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908386"/>
        <a:ext cx="28527" cy="5705"/>
      </dsp:txXfrm>
    </dsp:sp>
    <dsp:sp modelId="{E2826506-CADB-461B-9A01-194E94EF0124}">
      <dsp:nvSpPr>
        <dsp:cNvPr id="0" name=""/>
        <dsp:cNvSpPr/>
      </dsp:nvSpPr>
      <dsp:spPr>
        <a:xfrm>
          <a:off x="6589" y="167036"/>
          <a:ext cx="2480674" cy="1488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Create Dataset</a:t>
          </a:r>
        </a:p>
      </dsp:txBody>
      <dsp:txXfrm>
        <a:off x="6589" y="167036"/>
        <a:ext cx="2480674" cy="1488404"/>
      </dsp:txXfrm>
    </dsp:sp>
    <dsp:sp modelId="{17E913E6-5CB2-4AFE-9546-0744ABE7D322}">
      <dsp:nvSpPr>
        <dsp:cNvPr id="0" name=""/>
        <dsp:cNvSpPr/>
      </dsp:nvSpPr>
      <dsp:spPr>
        <a:xfrm>
          <a:off x="553669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908386"/>
        <a:ext cx="28527" cy="5705"/>
      </dsp:txXfrm>
    </dsp:sp>
    <dsp:sp modelId="{BC9B89E1-1039-4E67-8D87-C45BBF1824A2}">
      <dsp:nvSpPr>
        <dsp:cNvPr id="0" name=""/>
        <dsp:cNvSpPr/>
      </dsp:nvSpPr>
      <dsp:spPr>
        <a:xfrm>
          <a:off x="3057818" y="167036"/>
          <a:ext cx="2480674" cy="1488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Train and test data split</a:t>
          </a:r>
        </a:p>
      </dsp:txBody>
      <dsp:txXfrm>
        <a:off x="3057818" y="167036"/>
        <a:ext cx="2480674" cy="1488404"/>
      </dsp:txXfrm>
    </dsp:sp>
    <dsp:sp modelId="{1FD64FCB-2E23-4985-9B05-2FB204EB1C08}">
      <dsp:nvSpPr>
        <dsp:cNvPr id="0" name=""/>
        <dsp:cNvSpPr/>
      </dsp:nvSpPr>
      <dsp:spPr>
        <a:xfrm>
          <a:off x="1246926" y="1653640"/>
          <a:ext cx="6102458" cy="539955"/>
        </a:xfrm>
        <a:custGeom>
          <a:avLst/>
          <a:gdLst/>
          <a:ahLst/>
          <a:cxnLst/>
          <a:rect l="0" t="0" r="0" b="0"/>
          <a:pathLst>
            <a:path>
              <a:moveTo>
                <a:pt x="6102458" y="0"/>
              </a:moveTo>
              <a:lnTo>
                <a:pt x="6102458" y="287077"/>
              </a:lnTo>
              <a:lnTo>
                <a:pt x="0" y="287077"/>
              </a:lnTo>
              <a:lnTo>
                <a:pt x="0" y="539955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4929" y="1920765"/>
        <a:ext cx="306453" cy="5705"/>
      </dsp:txXfrm>
    </dsp:sp>
    <dsp:sp modelId="{459300F8-105C-473A-8EC4-FAEAB6E0E785}">
      <dsp:nvSpPr>
        <dsp:cNvPr id="0" name=""/>
        <dsp:cNvSpPr/>
      </dsp:nvSpPr>
      <dsp:spPr>
        <a:xfrm>
          <a:off x="6109048" y="167036"/>
          <a:ext cx="2480674" cy="1488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Create the model</a:t>
          </a:r>
        </a:p>
      </dsp:txBody>
      <dsp:txXfrm>
        <a:off x="6109048" y="167036"/>
        <a:ext cx="2480674" cy="1488404"/>
      </dsp:txXfrm>
    </dsp:sp>
    <dsp:sp modelId="{54E49FB2-B1ED-470C-9798-477627622C03}">
      <dsp:nvSpPr>
        <dsp:cNvPr id="0" name=""/>
        <dsp:cNvSpPr/>
      </dsp:nvSpPr>
      <dsp:spPr>
        <a:xfrm>
          <a:off x="248546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2967345"/>
        <a:ext cx="28527" cy="5705"/>
      </dsp:txXfrm>
    </dsp:sp>
    <dsp:sp modelId="{9D3FD687-F54A-4CCE-BB27-970A7CE925BF}">
      <dsp:nvSpPr>
        <dsp:cNvPr id="0" name=""/>
        <dsp:cNvSpPr/>
      </dsp:nvSpPr>
      <dsp:spPr>
        <a:xfrm>
          <a:off x="6589" y="2225996"/>
          <a:ext cx="2480674" cy="1488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Train the model</a:t>
          </a:r>
        </a:p>
      </dsp:txBody>
      <dsp:txXfrm>
        <a:off x="6589" y="2225996"/>
        <a:ext cx="2480674" cy="1488404"/>
      </dsp:txXfrm>
    </dsp:sp>
    <dsp:sp modelId="{707F3B1D-D564-4422-90F0-2A65EB4D30BD}">
      <dsp:nvSpPr>
        <dsp:cNvPr id="0" name=""/>
        <dsp:cNvSpPr/>
      </dsp:nvSpPr>
      <dsp:spPr>
        <a:xfrm>
          <a:off x="553669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2967345"/>
        <a:ext cx="28527" cy="5705"/>
      </dsp:txXfrm>
    </dsp:sp>
    <dsp:sp modelId="{2D9BC0F2-2CD2-4DB1-9979-623927B8458C}">
      <dsp:nvSpPr>
        <dsp:cNvPr id="0" name=""/>
        <dsp:cNvSpPr/>
      </dsp:nvSpPr>
      <dsp:spPr>
        <a:xfrm>
          <a:off x="3057818" y="2225996"/>
          <a:ext cx="2480674" cy="1488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Recognize the face</a:t>
          </a:r>
        </a:p>
      </dsp:txBody>
      <dsp:txXfrm>
        <a:off x="3057818" y="2225996"/>
        <a:ext cx="2480674" cy="1488404"/>
      </dsp:txXfrm>
    </dsp:sp>
    <dsp:sp modelId="{CDF5C7D4-DB8C-4114-B8F6-CF62193F9F07}">
      <dsp:nvSpPr>
        <dsp:cNvPr id="0" name=""/>
        <dsp:cNvSpPr/>
      </dsp:nvSpPr>
      <dsp:spPr>
        <a:xfrm>
          <a:off x="6109048" y="2225996"/>
          <a:ext cx="2480674" cy="14884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Mark the attendance </a:t>
          </a:r>
        </a:p>
      </dsp:txBody>
      <dsp:txXfrm>
        <a:off x="6109048" y="2225996"/>
        <a:ext cx="2480674" cy="1488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DB718-1F91-4421-871A-1BE69ABE9E37}">
      <dsp:nvSpPr>
        <dsp:cNvPr id="0" name=""/>
        <dsp:cNvSpPr/>
      </dsp:nvSpPr>
      <dsp:spPr>
        <a:xfrm>
          <a:off x="0" y="205698"/>
          <a:ext cx="859631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facial recognition feature is secure and reliable</a:t>
          </a:r>
        </a:p>
      </dsp:txBody>
      <dsp:txXfrm>
        <a:off x="30842" y="236540"/>
        <a:ext cx="8534628" cy="570116"/>
      </dsp:txXfrm>
    </dsp:sp>
    <dsp:sp modelId="{B3226836-0AE2-4140-AA2C-4FB40FE366DD}">
      <dsp:nvSpPr>
        <dsp:cNvPr id="0" name=""/>
        <dsp:cNvSpPr/>
      </dsp:nvSpPr>
      <dsp:spPr>
        <a:xfrm>
          <a:off x="0" y="915258"/>
          <a:ext cx="859631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Available for use</a:t>
          </a:r>
        </a:p>
      </dsp:txBody>
      <dsp:txXfrm>
        <a:off x="30842" y="946100"/>
        <a:ext cx="8534628" cy="570116"/>
      </dsp:txXfrm>
    </dsp:sp>
    <dsp:sp modelId="{7FFBEB39-469C-4183-8AD5-906FFBE8414B}">
      <dsp:nvSpPr>
        <dsp:cNvPr id="0" name=""/>
        <dsp:cNvSpPr/>
      </dsp:nvSpPr>
      <dsp:spPr>
        <a:xfrm>
          <a:off x="0" y="1624818"/>
          <a:ext cx="859631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Saves a lot of time </a:t>
          </a:r>
        </a:p>
      </dsp:txBody>
      <dsp:txXfrm>
        <a:off x="30842" y="1655660"/>
        <a:ext cx="8534628" cy="570116"/>
      </dsp:txXfrm>
    </dsp:sp>
    <dsp:sp modelId="{C330A3DF-B65B-4443-A155-20E36E394686}">
      <dsp:nvSpPr>
        <dsp:cNvPr id="0" name=""/>
        <dsp:cNvSpPr/>
      </dsp:nvSpPr>
      <dsp:spPr>
        <a:xfrm>
          <a:off x="0" y="2334378"/>
          <a:ext cx="859631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Handle a huge number of inputs</a:t>
          </a:r>
        </a:p>
      </dsp:txBody>
      <dsp:txXfrm>
        <a:off x="30842" y="2365220"/>
        <a:ext cx="8534628" cy="570116"/>
      </dsp:txXfrm>
    </dsp:sp>
    <dsp:sp modelId="{409A3686-9860-45BB-9654-75E44057E778}">
      <dsp:nvSpPr>
        <dsp:cNvPr id="0" name=""/>
        <dsp:cNvSpPr/>
      </dsp:nvSpPr>
      <dsp:spPr>
        <a:xfrm>
          <a:off x="0" y="3043938"/>
          <a:ext cx="859631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Error free</a:t>
          </a:r>
        </a:p>
      </dsp:txBody>
      <dsp:txXfrm>
        <a:off x="30842" y="3074780"/>
        <a:ext cx="8534628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8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4/18/2022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5975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4/18/2022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2602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4/18/2022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44603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4/18/2022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6986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4/18/2022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82069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8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426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5FD13B3-3F58-4777-997E-5447AA07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E7BD20-6D81-4370-9DB7-04C9B4E9F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8F0ECF-D673-4442-A82C-CDA64905A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AF8E598-80EA-41AD-A0F3-9543D601A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AC7D6F9C-7670-4ACC-ACE1-A6BD24F5C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420142-D3AA-46D3-A3A5-250686CD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51037D6-83DE-41D6-9103-84ABD0FE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CAED6F3-E1FA-489A-A2B1-E97972EB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A247423-55F2-4D5D-806A-BE33BE6B1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2FE1F39-B712-4260-8DA6-3B6A94102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259AF7F-DAB9-4EE7-BBEF-7B961E5C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1A7071-A1E3-4ABD-9E3C-984F3F9D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711F7-2043-CF1A-6964-5771CC673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7963" b="1675"/>
          <a:stretch/>
        </p:blipFill>
        <p:spPr>
          <a:xfrm>
            <a:off x="-3175" y="-18520"/>
            <a:ext cx="12191999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7450C65-F562-4A93-8E4C-2B1A1D6D1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0563B9-ECBE-4965-97D7-9882F6A7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4">
              <a:extLst>
                <a:ext uri="{FF2B5EF4-FFF2-40B4-BE49-F238E27FC236}">
                  <a16:creationId xmlns:a16="http://schemas.microsoft.com/office/drawing/2014/main" id="{D7E91126-5A58-4664-9FA6-5EC835C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F18AD9C-F20A-40DA-85EC-AE24CBA4C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5ED32872-350A-42F9-BACB-7E8FFE55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409006C-800B-4ECA-9974-89CBD0498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AA88B005-7B82-4ACE-B3D5-1BAD7E2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C68DADB-A002-4B49-8932-F71D25B3F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63238F89-5D1B-4101-8493-5A72E178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4094520-ACA0-47DD-8EB5-084BD92E8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32">
              <a:extLst>
                <a:ext uri="{FF2B5EF4-FFF2-40B4-BE49-F238E27FC236}">
                  <a16:creationId xmlns:a16="http://schemas.microsoft.com/office/drawing/2014/main" id="{29E6287E-AD72-4AD3-981F-086045BCA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4DE6A8-5487-4A43-987E-9184022C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302" y="2062427"/>
            <a:ext cx="9383045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Automatic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5AA8E-2081-48A3-8567-06E5ED2E0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0978" y="3429000"/>
            <a:ext cx="4083024" cy="2612362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By: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Shraddha Khadepatil (100820094)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Varun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Kadian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(100820124)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Geethu Kannan(100801786)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Yash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Halani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(100848564)</a:t>
            </a:r>
          </a:p>
          <a:p>
            <a:pPr algn="l"/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ferris wheel&#10;&#10;Description automatically generated with low confidence">
            <a:extLst>
              <a:ext uri="{FF2B5EF4-FFF2-40B4-BE49-F238E27FC236}">
                <a16:creationId xmlns:a16="http://schemas.microsoft.com/office/drawing/2014/main" id="{69E711F7-2043-CF1A-6964-5771CC673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16" b="20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DE6A8-5487-4A43-987E-9184022C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5AA8E-2081-48A3-8567-06E5ED2E0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The manual attendance system has some drawbacks: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 3" charset="2"/>
              <a:buChar char=""/>
            </a:pPr>
            <a:r>
              <a:rPr lang="en-US" sz="2400" dirty="0">
                <a:solidFill>
                  <a:schemeClr val="tx1"/>
                </a:solidFill>
              </a:rPr>
              <a:t>Risk of Human error</a:t>
            </a:r>
          </a:p>
          <a:p>
            <a:pPr marL="342900" indent="-342900" algn="just">
              <a:buFont typeface="Wingdings 3" charset="2"/>
              <a:buChar char=""/>
            </a:pPr>
            <a:r>
              <a:rPr lang="en-US" sz="2400" dirty="0">
                <a:solidFill>
                  <a:schemeClr val="tx1"/>
                </a:solidFill>
              </a:rPr>
              <a:t> Time-consuming</a:t>
            </a:r>
          </a:p>
          <a:p>
            <a:pPr marL="342900" indent="-342900" algn="just">
              <a:buFont typeface="Wingdings 3" charset="2"/>
              <a:buChar char=""/>
            </a:pPr>
            <a:r>
              <a:rPr lang="en-US" sz="2400" dirty="0">
                <a:solidFill>
                  <a:schemeClr val="tx1"/>
                </a:solidFill>
              </a:rPr>
              <a:t>Ineffective and outdated</a:t>
            </a:r>
          </a:p>
          <a:p>
            <a:pPr marL="342900" indent="-342900" algn="just">
              <a:buFont typeface="Wingdings 3" charset="2"/>
              <a:buChar char=""/>
            </a:pPr>
            <a:r>
              <a:rPr lang="en-US" sz="2400" dirty="0">
                <a:solidFill>
                  <a:schemeClr val="tx1"/>
                </a:solidFill>
              </a:rPr>
              <a:t>Keyboard and printing errors</a:t>
            </a:r>
          </a:p>
          <a:p>
            <a:pPr>
              <a:buFont typeface="Wingdings 3" charset="2"/>
              <a:buChar char="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0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DCFE-8766-44FC-9284-56D0B476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BBFF-682D-413F-9DAE-84A0D3E2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b="1"/>
              <a:t>We propose an automatic attendance system</a:t>
            </a:r>
          </a:p>
          <a:p>
            <a:r>
              <a:rPr lang="en-US" b="1"/>
              <a:t> Instructors can keep track of attendance. </a:t>
            </a:r>
          </a:p>
          <a:p>
            <a:r>
              <a:rPr lang="en-US" b="1"/>
              <a:t>More efficient and convenient way than manually taking attendance in the classroom. </a:t>
            </a:r>
          </a:p>
          <a:p>
            <a:r>
              <a:rPr lang="en-US" b="1"/>
              <a:t>Uses face recognition technology to recognize a person's features and automatically indicate attendance, which is far faster than the old method</a:t>
            </a:r>
            <a:r>
              <a:rPr lang="en-US"/>
              <a:t>.</a:t>
            </a:r>
            <a:endParaRPr lang="en-IN"/>
          </a:p>
        </p:txBody>
      </p:sp>
      <p:pic>
        <p:nvPicPr>
          <p:cNvPr id="5" name="Picture 4" descr="Old computer monitors">
            <a:extLst>
              <a:ext uri="{FF2B5EF4-FFF2-40B4-BE49-F238E27FC236}">
                <a16:creationId xmlns:a16="http://schemas.microsoft.com/office/drawing/2014/main" id="{66CF5E3E-9EEB-826A-49F7-B48D21AD9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40" r="24039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267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AA0-7424-42CE-8CF1-14BEA355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Technologies to be used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65782C-1A3B-3AD3-9F47-CE1DA354A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78330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44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7B82-D5B9-47ED-B799-E280614B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Workflow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25F202-A11F-C17D-8887-B6E52D945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07440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84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92E52-1B78-4A75-BDF9-3C9B0F0A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6DA7A5-9AAD-5B3E-F0EE-3811257E5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6355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7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B4BD1251-8315-8499-C427-605D9FB7D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8179" r="3786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333A9-EE09-420A-846C-787914B3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4018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</TotalTime>
  <Words>161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Automatic attendance system</vt:lpstr>
      <vt:lpstr>Business Problem</vt:lpstr>
      <vt:lpstr>Solution</vt:lpstr>
      <vt:lpstr>Technologies to be used</vt:lpstr>
      <vt:lpstr>Workflow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attendance system</dc:title>
  <dc:creator>Geethu</dc:creator>
  <cp:lastModifiedBy>Geethu</cp:lastModifiedBy>
  <cp:revision>2</cp:revision>
  <dcterms:created xsi:type="dcterms:W3CDTF">2022-04-18T20:19:12Z</dcterms:created>
  <dcterms:modified xsi:type="dcterms:W3CDTF">2022-04-19T02:10:38Z</dcterms:modified>
</cp:coreProperties>
</file>