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un Kadian" initials="VK" lastIdx="1" clrIdx="0">
    <p:extLst>
      <p:ext uri="{19B8F6BF-5375-455C-9EA6-DF929625EA0E}">
        <p15:presenceInfo xmlns:p15="http://schemas.microsoft.com/office/powerpoint/2012/main" userId="Varun Kad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2E2C3E-897E-442A-B65E-07CBC1D034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347C924-AD00-4720-AAB5-47DCF2288A9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baseline="0" dirty="0"/>
            <a:t>Model Development: Python</a:t>
          </a:r>
          <a:endParaRPr lang="en-US" dirty="0"/>
        </a:p>
      </dgm:t>
    </dgm:pt>
    <dgm:pt modelId="{DF9D8AC9-14B6-4786-B18D-40228033D7BB}" type="parTrans" cxnId="{769E3EE5-A13C-4D9F-989B-6A7B6E75FAD9}">
      <dgm:prSet/>
      <dgm:spPr/>
      <dgm:t>
        <a:bodyPr/>
        <a:lstStyle/>
        <a:p>
          <a:endParaRPr lang="en-US"/>
        </a:p>
      </dgm:t>
    </dgm:pt>
    <dgm:pt modelId="{3639C3B9-6538-4A53-8A71-C3F6325A9062}" type="sibTrans" cxnId="{769E3EE5-A13C-4D9F-989B-6A7B6E75FAD9}">
      <dgm:prSet/>
      <dgm:spPr/>
      <dgm:t>
        <a:bodyPr/>
        <a:lstStyle/>
        <a:p>
          <a:endParaRPr lang="en-US"/>
        </a:p>
      </dgm:t>
    </dgm:pt>
    <dgm:pt modelId="{E18BB317-AE04-4B1E-84E9-CFA935089FB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baseline="0" dirty="0"/>
            <a:t>Web Development: Flask</a:t>
          </a:r>
          <a:endParaRPr lang="en-US" dirty="0"/>
        </a:p>
      </dgm:t>
    </dgm:pt>
    <dgm:pt modelId="{3818672F-EF85-40A7-9F75-5E46248B4945}" type="parTrans" cxnId="{59D6B4DA-D26F-49B3-97B0-4411CD7A1CFF}">
      <dgm:prSet/>
      <dgm:spPr/>
      <dgm:t>
        <a:bodyPr/>
        <a:lstStyle/>
        <a:p>
          <a:endParaRPr lang="en-US"/>
        </a:p>
      </dgm:t>
    </dgm:pt>
    <dgm:pt modelId="{DA569B1E-39F8-4428-97A6-5E967D8F9B95}" type="sibTrans" cxnId="{59D6B4DA-D26F-49B3-97B0-4411CD7A1CFF}">
      <dgm:prSet/>
      <dgm:spPr/>
      <dgm:t>
        <a:bodyPr/>
        <a:lstStyle/>
        <a:p>
          <a:endParaRPr lang="en-US"/>
        </a:p>
      </dgm:t>
    </dgm:pt>
    <dgm:pt modelId="{BA1777DB-D4AD-45FB-AD6D-5819D951F65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1" baseline="0" dirty="0"/>
            <a:t>Application Deployment: Heroku</a:t>
          </a:r>
          <a:endParaRPr lang="en-US" dirty="0"/>
        </a:p>
      </dgm:t>
    </dgm:pt>
    <dgm:pt modelId="{F4A2A2B2-94BA-4FFE-B18D-B35D670799BF}" type="parTrans" cxnId="{AC85AD70-1CA2-4307-B42E-C5698055A2C3}">
      <dgm:prSet/>
      <dgm:spPr/>
      <dgm:t>
        <a:bodyPr/>
        <a:lstStyle/>
        <a:p>
          <a:endParaRPr lang="en-US"/>
        </a:p>
      </dgm:t>
    </dgm:pt>
    <dgm:pt modelId="{D7FAA029-9CC3-4108-935E-222BFCCBEC30}" type="sibTrans" cxnId="{AC85AD70-1CA2-4307-B42E-C5698055A2C3}">
      <dgm:prSet/>
      <dgm:spPr/>
      <dgm:t>
        <a:bodyPr/>
        <a:lstStyle/>
        <a:p>
          <a:endParaRPr lang="en-US"/>
        </a:p>
      </dgm:t>
    </dgm:pt>
    <dgm:pt modelId="{384B9C86-A235-4DFC-BBB9-95A04021D890}" type="pres">
      <dgm:prSet presAssocID="{022E2C3E-897E-442A-B65E-07CBC1D034B9}" presName="root" presStyleCnt="0">
        <dgm:presLayoutVars>
          <dgm:dir/>
          <dgm:resizeHandles val="exact"/>
        </dgm:presLayoutVars>
      </dgm:prSet>
      <dgm:spPr/>
    </dgm:pt>
    <dgm:pt modelId="{A565D6EA-C128-402E-B978-32A2FF36B009}" type="pres">
      <dgm:prSet presAssocID="{C347C924-AD00-4720-AAB5-47DCF2288A92}" presName="compNode" presStyleCnt="0"/>
      <dgm:spPr/>
    </dgm:pt>
    <dgm:pt modelId="{C7852B2C-2A86-46B5-8FA9-247DDD38550C}" type="pres">
      <dgm:prSet presAssocID="{C347C924-AD00-4720-AAB5-47DCF2288A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3E3C56E-87E3-4598-A43A-48917326FD79}" type="pres">
      <dgm:prSet presAssocID="{C347C924-AD00-4720-AAB5-47DCF2288A92}" presName="spaceRect" presStyleCnt="0"/>
      <dgm:spPr/>
    </dgm:pt>
    <dgm:pt modelId="{7BE39D87-4C48-44F1-8F1E-B7128C68F3F1}" type="pres">
      <dgm:prSet presAssocID="{C347C924-AD00-4720-AAB5-47DCF2288A92}" presName="textRect" presStyleLbl="revTx" presStyleIdx="0" presStyleCnt="3">
        <dgm:presLayoutVars>
          <dgm:chMax val="1"/>
          <dgm:chPref val="1"/>
        </dgm:presLayoutVars>
      </dgm:prSet>
      <dgm:spPr/>
    </dgm:pt>
    <dgm:pt modelId="{73D868F7-61A1-4634-83BB-86E7A21AEC4E}" type="pres">
      <dgm:prSet presAssocID="{3639C3B9-6538-4A53-8A71-C3F6325A9062}" presName="sibTrans" presStyleCnt="0"/>
      <dgm:spPr/>
    </dgm:pt>
    <dgm:pt modelId="{5E42CAE3-F69E-466B-B565-A05187FF1BB8}" type="pres">
      <dgm:prSet presAssocID="{E18BB317-AE04-4B1E-84E9-CFA935089FBC}" presName="compNode" presStyleCnt="0"/>
      <dgm:spPr/>
    </dgm:pt>
    <dgm:pt modelId="{60DEC872-4115-40D9-A805-60294BDF5387}" type="pres">
      <dgm:prSet presAssocID="{E18BB317-AE04-4B1E-84E9-CFA935089FBC}" presName="iconRect" presStyleLbl="node1" presStyleIdx="1" presStyleCnt="3" custLinFactNeighborX="-4279" custLinFactNeighborY="256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 outline"/>
        </a:ext>
      </dgm:extLst>
    </dgm:pt>
    <dgm:pt modelId="{9DC433AD-26B9-4BBE-8626-0D4193DADD7E}" type="pres">
      <dgm:prSet presAssocID="{E18BB317-AE04-4B1E-84E9-CFA935089FBC}" presName="spaceRect" presStyleCnt="0"/>
      <dgm:spPr/>
    </dgm:pt>
    <dgm:pt modelId="{27F5CCD1-6118-4C26-9832-7783161A15ED}" type="pres">
      <dgm:prSet presAssocID="{E18BB317-AE04-4B1E-84E9-CFA935089FBC}" presName="textRect" presStyleLbl="revTx" presStyleIdx="1" presStyleCnt="3">
        <dgm:presLayoutVars>
          <dgm:chMax val="1"/>
          <dgm:chPref val="1"/>
        </dgm:presLayoutVars>
      </dgm:prSet>
      <dgm:spPr/>
    </dgm:pt>
    <dgm:pt modelId="{667E9F46-FB11-4255-A646-53A800A63EC6}" type="pres">
      <dgm:prSet presAssocID="{DA569B1E-39F8-4428-97A6-5E967D8F9B95}" presName="sibTrans" presStyleCnt="0"/>
      <dgm:spPr/>
    </dgm:pt>
    <dgm:pt modelId="{FA61B744-DBF9-4819-A927-0A0C70CD5EB5}" type="pres">
      <dgm:prSet presAssocID="{BA1777DB-D4AD-45FB-AD6D-5819D951F653}" presName="compNode" presStyleCnt="0"/>
      <dgm:spPr/>
    </dgm:pt>
    <dgm:pt modelId="{24ED479A-7013-4C3B-8BBF-29C02B76EC85}" type="pres">
      <dgm:prSet presAssocID="{BA1777DB-D4AD-45FB-AD6D-5819D951F6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Of Things outline"/>
        </a:ext>
      </dgm:extLst>
    </dgm:pt>
    <dgm:pt modelId="{1B2A8FB5-1030-444B-9758-4D1501E33A76}" type="pres">
      <dgm:prSet presAssocID="{BA1777DB-D4AD-45FB-AD6D-5819D951F653}" presName="spaceRect" presStyleCnt="0"/>
      <dgm:spPr/>
    </dgm:pt>
    <dgm:pt modelId="{79D0E141-D4A6-43A5-BD72-81103E54DB61}" type="pres">
      <dgm:prSet presAssocID="{BA1777DB-D4AD-45FB-AD6D-5819D951F65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63B2C09-C3DF-4A09-8E10-8AF9ADCC25C9}" type="presOf" srcId="{E18BB317-AE04-4B1E-84E9-CFA935089FBC}" destId="{27F5CCD1-6118-4C26-9832-7783161A15ED}" srcOrd="0" destOrd="0" presId="urn:microsoft.com/office/officeart/2018/2/layout/IconLabelList"/>
    <dgm:cxn modelId="{AC85AD70-1CA2-4307-B42E-C5698055A2C3}" srcId="{022E2C3E-897E-442A-B65E-07CBC1D034B9}" destId="{BA1777DB-D4AD-45FB-AD6D-5819D951F653}" srcOrd="2" destOrd="0" parTransId="{F4A2A2B2-94BA-4FFE-B18D-B35D670799BF}" sibTransId="{D7FAA029-9CC3-4108-935E-222BFCCBEC30}"/>
    <dgm:cxn modelId="{FF53C683-116E-465A-9B85-E3F589B9754C}" type="presOf" srcId="{BA1777DB-D4AD-45FB-AD6D-5819D951F653}" destId="{79D0E141-D4A6-43A5-BD72-81103E54DB61}" srcOrd="0" destOrd="0" presId="urn:microsoft.com/office/officeart/2018/2/layout/IconLabelList"/>
    <dgm:cxn modelId="{BB724EA9-D138-40E4-A7A7-652471865902}" type="presOf" srcId="{022E2C3E-897E-442A-B65E-07CBC1D034B9}" destId="{384B9C86-A235-4DFC-BBB9-95A04021D890}" srcOrd="0" destOrd="0" presId="urn:microsoft.com/office/officeart/2018/2/layout/IconLabelList"/>
    <dgm:cxn modelId="{FD9E57BA-3093-4949-8AF2-CC93A4F8915C}" type="presOf" srcId="{C347C924-AD00-4720-AAB5-47DCF2288A92}" destId="{7BE39D87-4C48-44F1-8F1E-B7128C68F3F1}" srcOrd="0" destOrd="0" presId="urn:microsoft.com/office/officeart/2018/2/layout/IconLabelList"/>
    <dgm:cxn modelId="{59D6B4DA-D26F-49B3-97B0-4411CD7A1CFF}" srcId="{022E2C3E-897E-442A-B65E-07CBC1D034B9}" destId="{E18BB317-AE04-4B1E-84E9-CFA935089FBC}" srcOrd="1" destOrd="0" parTransId="{3818672F-EF85-40A7-9F75-5E46248B4945}" sibTransId="{DA569B1E-39F8-4428-97A6-5E967D8F9B95}"/>
    <dgm:cxn modelId="{769E3EE5-A13C-4D9F-989B-6A7B6E75FAD9}" srcId="{022E2C3E-897E-442A-B65E-07CBC1D034B9}" destId="{C347C924-AD00-4720-AAB5-47DCF2288A92}" srcOrd="0" destOrd="0" parTransId="{DF9D8AC9-14B6-4786-B18D-40228033D7BB}" sibTransId="{3639C3B9-6538-4A53-8A71-C3F6325A9062}"/>
    <dgm:cxn modelId="{052AB55F-270A-4984-A8DF-A82BD8B45BAC}" type="presParOf" srcId="{384B9C86-A235-4DFC-BBB9-95A04021D890}" destId="{A565D6EA-C128-402E-B978-32A2FF36B009}" srcOrd="0" destOrd="0" presId="urn:microsoft.com/office/officeart/2018/2/layout/IconLabelList"/>
    <dgm:cxn modelId="{9C31CA29-AC2E-4D93-B091-21757036D7EB}" type="presParOf" srcId="{A565D6EA-C128-402E-B978-32A2FF36B009}" destId="{C7852B2C-2A86-46B5-8FA9-247DDD38550C}" srcOrd="0" destOrd="0" presId="urn:microsoft.com/office/officeart/2018/2/layout/IconLabelList"/>
    <dgm:cxn modelId="{37780747-4F6D-4E31-8007-EE3CF30D8296}" type="presParOf" srcId="{A565D6EA-C128-402E-B978-32A2FF36B009}" destId="{B3E3C56E-87E3-4598-A43A-48917326FD79}" srcOrd="1" destOrd="0" presId="urn:microsoft.com/office/officeart/2018/2/layout/IconLabelList"/>
    <dgm:cxn modelId="{C11BD1C9-38CA-4B3D-B060-5E02FB4020D5}" type="presParOf" srcId="{A565D6EA-C128-402E-B978-32A2FF36B009}" destId="{7BE39D87-4C48-44F1-8F1E-B7128C68F3F1}" srcOrd="2" destOrd="0" presId="urn:microsoft.com/office/officeart/2018/2/layout/IconLabelList"/>
    <dgm:cxn modelId="{D08D9183-DF90-4563-8961-BC07C81977F1}" type="presParOf" srcId="{384B9C86-A235-4DFC-BBB9-95A04021D890}" destId="{73D868F7-61A1-4634-83BB-86E7A21AEC4E}" srcOrd="1" destOrd="0" presId="urn:microsoft.com/office/officeart/2018/2/layout/IconLabelList"/>
    <dgm:cxn modelId="{637732D8-5067-4EA5-97C9-D7FA0BA2DE8E}" type="presParOf" srcId="{384B9C86-A235-4DFC-BBB9-95A04021D890}" destId="{5E42CAE3-F69E-466B-B565-A05187FF1BB8}" srcOrd="2" destOrd="0" presId="urn:microsoft.com/office/officeart/2018/2/layout/IconLabelList"/>
    <dgm:cxn modelId="{910BD4D6-EF8F-4632-8AD4-528B4A0277A9}" type="presParOf" srcId="{5E42CAE3-F69E-466B-B565-A05187FF1BB8}" destId="{60DEC872-4115-40D9-A805-60294BDF5387}" srcOrd="0" destOrd="0" presId="urn:microsoft.com/office/officeart/2018/2/layout/IconLabelList"/>
    <dgm:cxn modelId="{AEBD2E28-D666-4688-B710-678CF9E026F8}" type="presParOf" srcId="{5E42CAE3-F69E-466B-B565-A05187FF1BB8}" destId="{9DC433AD-26B9-4BBE-8626-0D4193DADD7E}" srcOrd="1" destOrd="0" presId="urn:microsoft.com/office/officeart/2018/2/layout/IconLabelList"/>
    <dgm:cxn modelId="{87557BE0-FB45-48FC-9601-6F0FB388EA9C}" type="presParOf" srcId="{5E42CAE3-F69E-466B-B565-A05187FF1BB8}" destId="{27F5CCD1-6118-4C26-9832-7783161A15ED}" srcOrd="2" destOrd="0" presId="urn:microsoft.com/office/officeart/2018/2/layout/IconLabelList"/>
    <dgm:cxn modelId="{67D7C82F-BE22-4740-993F-22A885ECB116}" type="presParOf" srcId="{384B9C86-A235-4DFC-BBB9-95A04021D890}" destId="{667E9F46-FB11-4255-A646-53A800A63EC6}" srcOrd="3" destOrd="0" presId="urn:microsoft.com/office/officeart/2018/2/layout/IconLabelList"/>
    <dgm:cxn modelId="{250DF0C5-45DE-4C4A-B7B5-69F8AEBD3ECF}" type="presParOf" srcId="{384B9C86-A235-4DFC-BBB9-95A04021D890}" destId="{FA61B744-DBF9-4819-A927-0A0C70CD5EB5}" srcOrd="4" destOrd="0" presId="urn:microsoft.com/office/officeart/2018/2/layout/IconLabelList"/>
    <dgm:cxn modelId="{81C5F9F9-3A59-4994-8397-9E300660765A}" type="presParOf" srcId="{FA61B744-DBF9-4819-A927-0A0C70CD5EB5}" destId="{24ED479A-7013-4C3B-8BBF-29C02B76EC85}" srcOrd="0" destOrd="0" presId="urn:microsoft.com/office/officeart/2018/2/layout/IconLabelList"/>
    <dgm:cxn modelId="{923E6E01-F3BA-41DF-91A2-DB9C9B2177CF}" type="presParOf" srcId="{FA61B744-DBF9-4819-A927-0A0C70CD5EB5}" destId="{1B2A8FB5-1030-444B-9758-4D1501E33A76}" srcOrd="1" destOrd="0" presId="urn:microsoft.com/office/officeart/2018/2/layout/IconLabelList"/>
    <dgm:cxn modelId="{041BBDB3-D34D-4454-B425-A5433C8E8B40}" type="presParOf" srcId="{FA61B744-DBF9-4819-A927-0A0C70CD5EB5}" destId="{79D0E141-D4A6-43A5-BD72-81103E54DB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52B2C-2A86-46B5-8FA9-247DDD38550C}">
      <dsp:nvSpPr>
        <dsp:cNvPr id="0" name=""/>
        <dsp:cNvSpPr/>
      </dsp:nvSpPr>
      <dsp:spPr>
        <a:xfrm>
          <a:off x="685637" y="309935"/>
          <a:ext cx="1112918" cy="11129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39D87-4C48-44F1-8F1E-B7128C68F3F1}">
      <dsp:nvSpPr>
        <dsp:cNvPr id="0" name=""/>
        <dsp:cNvSpPr/>
      </dsp:nvSpPr>
      <dsp:spPr>
        <a:xfrm>
          <a:off x="5520" y="1757217"/>
          <a:ext cx="24731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 baseline="0" dirty="0"/>
            <a:t>Model Development: Python</a:t>
          </a:r>
          <a:endParaRPr lang="en-US" sz="2200" kern="1200" dirty="0"/>
        </a:p>
      </dsp:txBody>
      <dsp:txXfrm>
        <a:off x="5520" y="1757217"/>
        <a:ext cx="2473152" cy="720000"/>
      </dsp:txXfrm>
    </dsp:sp>
    <dsp:sp modelId="{60DEC872-4115-40D9-A805-60294BDF5387}">
      <dsp:nvSpPr>
        <dsp:cNvPr id="0" name=""/>
        <dsp:cNvSpPr/>
      </dsp:nvSpPr>
      <dsp:spPr>
        <a:xfrm>
          <a:off x="3543970" y="338515"/>
          <a:ext cx="1112918" cy="11129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5CCD1-6118-4C26-9832-7783161A15ED}">
      <dsp:nvSpPr>
        <dsp:cNvPr id="0" name=""/>
        <dsp:cNvSpPr/>
      </dsp:nvSpPr>
      <dsp:spPr>
        <a:xfrm>
          <a:off x="2911474" y="1757217"/>
          <a:ext cx="24731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 baseline="0" dirty="0"/>
            <a:t>Web Development: Flask</a:t>
          </a:r>
          <a:endParaRPr lang="en-US" sz="2200" kern="1200" dirty="0"/>
        </a:p>
      </dsp:txBody>
      <dsp:txXfrm>
        <a:off x="2911474" y="1757217"/>
        <a:ext cx="2473152" cy="720000"/>
      </dsp:txXfrm>
    </dsp:sp>
    <dsp:sp modelId="{24ED479A-7013-4C3B-8BBF-29C02B76EC85}">
      <dsp:nvSpPr>
        <dsp:cNvPr id="0" name=""/>
        <dsp:cNvSpPr/>
      </dsp:nvSpPr>
      <dsp:spPr>
        <a:xfrm>
          <a:off x="2138614" y="3095505"/>
          <a:ext cx="1112918" cy="11129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0E141-D4A6-43A5-BD72-81103E54DB61}">
      <dsp:nvSpPr>
        <dsp:cNvPr id="0" name=""/>
        <dsp:cNvSpPr/>
      </dsp:nvSpPr>
      <dsp:spPr>
        <a:xfrm>
          <a:off x="1458497" y="4542787"/>
          <a:ext cx="24731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 baseline="0" dirty="0"/>
            <a:t>Application Deployment: Heroku</a:t>
          </a:r>
          <a:endParaRPr lang="en-US" sz="2200" kern="1200" dirty="0"/>
        </a:p>
      </dsp:txBody>
      <dsp:txXfrm>
        <a:off x="1458497" y="4542787"/>
        <a:ext cx="247315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1691109-F4F8-4597-962C-A4F4B796063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6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9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75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6116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77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58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27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01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4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3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7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4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9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7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0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48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7B0F-1944-45F3-8C1C-8D4A032F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469" y="1181878"/>
            <a:ext cx="4638481" cy="5152247"/>
          </a:xfrm>
        </p:spPr>
        <p:txBody>
          <a:bodyPr>
            <a:normAutofit/>
          </a:bodyPr>
          <a:lstStyle/>
          <a:p>
            <a:pPr algn="ctr"/>
            <a:r>
              <a:rPr lang="en-CA" b="1" dirty="0"/>
              <a:t>Automatic attendance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56091-53D1-4126-82BF-91A5F2D37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970" y="944283"/>
            <a:ext cx="5008729" cy="4944726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CA" sz="2400" b="1" dirty="0"/>
              <a:t>Capstone Project II – Team </a:t>
            </a:r>
            <a:r>
              <a:rPr lang="en-CA" b="1" dirty="0"/>
              <a:t>M</a:t>
            </a:r>
            <a:r>
              <a:rPr lang="en-CA" sz="2400" b="1" dirty="0"/>
              <a:t>avericks</a:t>
            </a:r>
            <a:br>
              <a:rPr lang="en-CA" b="1" dirty="0"/>
            </a:br>
            <a:endParaRPr lang="en-CA" b="1" dirty="0"/>
          </a:p>
          <a:p>
            <a:r>
              <a:rPr lang="en-CA" dirty="0"/>
              <a:t>Tech-Lead: Shraddha </a:t>
            </a:r>
            <a:r>
              <a:rPr lang="en-CA" dirty="0" err="1"/>
              <a:t>Khadepatil</a:t>
            </a:r>
            <a:r>
              <a:rPr lang="en-CA" dirty="0"/>
              <a:t> 100820094</a:t>
            </a:r>
            <a:br>
              <a:rPr lang="en-CA" dirty="0"/>
            </a:br>
            <a:r>
              <a:rPr lang="en-CA" dirty="0"/>
              <a:t>Team Member: </a:t>
            </a:r>
            <a:r>
              <a:rPr lang="en-CA" dirty="0" err="1"/>
              <a:t>Geethu</a:t>
            </a:r>
            <a:r>
              <a:rPr lang="en-CA" dirty="0"/>
              <a:t> Kannan 100801786</a:t>
            </a:r>
            <a:br>
              <a:rPr lang="en-CA" dirty="0"/>
            </a:br>
            <a:r>
              <a:rPr lang="en-CA" dirty="0"/>
              <a:t>Team Member: Varun Kadian 100820124</a:t>
            </a:r>
            <a:br>
              <a:rPr lang="en-CA" dirty="0"/>
            </a:br>
            <a:r>
              <a:rPr lang="en-CA" dirty="0"/>
              <a:t>Team Member: Yash </a:t>
            </a:r>
            <a:r>
              <a:rPr lang="en-CA" dirty="0" err="1"/>
              <a:t>Halani</a:t>
            </a:r>
            <a:r>
              <a:rPr lang="en-CA" dirty="0"/>
              <a:t> 100848564</a:t>
            </a:r>
          </a:p>
        </p:txBody>
      </p:sp>
    </p:spTree>
    <p:extLst>
      <p:ext uri="{BB962C8B-B14F-4D97-AF65-F5344CB8AC3E}">
        <p14:creationId xmlns:p14="http://schemas.microsoft.com/office/powerpoint/2010/main" val="75018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6C7B0F-1944-45F3-8C1C-8D4A032F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CA" sz="4000"/>
              <a:t>Scope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56091-53D1-4126-82BF-91A5F2D37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CA" sz="1800" dirty="0"/>
              <a:t>Provides an automated attendance system that is practical, reliable and eliminate disturbance and time loss of traditional attendance systems.</a:t>
            </a:r>
          </a:p>
          <a:p>
            <a:r>
              <a:rPr lang="en-CA" sz="1800" dirty="0"/>
              <a:t>Present a system that accurately evaluate students’ performance depending on their recorded attendance rate.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3756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2AA61B-963C-48D2-8E81-B45FD3A9C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636507"/>
            <a:ext cx="3871911" cy="15494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 kern="1200" spc="1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81164-1A67-46F4-A89B-E85D68F1E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2619376"/>
            <a:ext cx="3734942" cy="370782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Data Collection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Prepare and Pre-process the data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Model the data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Train and Test the model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Verify and Deploy the Model</a:t>
            </a:r>
          </a:p>
        </p:txBody>
      </p:sp>
      <p:sp useBgFill="1">
        <p:nvSpPr>
          <p:cNvPr id="70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27788AC-F1C5-42AB-8C1B-1773C262F6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9" t="8915" b="12133"/>
          <a:stretch/>
        </p:blipFill>
        <p:spPr>
          <a:xfrm>
            <a:off x="6421396" y="1751139"/>
            <a:ext cx="4635583" cy="334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66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33BB-BD07-454C-964C-6C227D57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84" y="1516649"/>
            <a:ext cx="3351113" cy="3824702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Technologies to be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83EE08-84B4-4CCA-BACF-8AF6E79D6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130530"/>
              </p:ext>
            </p:extLst>
          </p:nvPr>
        </p:nvGraphicFramePr>
        <p:xfrm>
          <a:off x="6015789" y="554539"/>
          <a:ext cx="5390148" cy="5572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0363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65</TotalTime>
  <Words>112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Automatic attendance system</vt:lpstr>
      <vt:lpstr>Scope</vt:lpstr>
      <vt:lpstr>Model development</vt:lpstr>
      <vt:lpstr>Technologies to be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Word Predictor</dc:title>
  <dc:creator>Varun Kadian</dc:creator>
  <cp:lastModifiedBy>Varun Kadian</cp:lastModifiedBy>
  <cp:revision>15</cp:revision>
  <dcterms:created xsi:type="dcterms:W3CDTF">2021-09-16T23:15:16Z</dcterms:created>
  <dcterms:modified xsi:type="dcterms:W3CDTF">2022-01-31T01:13:54Z</dcterms:modified>
</cp:coreProperties>
</file>