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35043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Kalluchinnavarun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:720921244024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156</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2024-04-06T09:35:08Z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