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48293-E37C-482C-B7BF-C69F42D7A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smtClean="0"/>
              <a:t>Assignment-5</a:t>
            </a:r>
            <a:br>
              <a:rPr lang="en-US" sz="5400" b="1" dirty="0" smtClean="0"/>
            </a:br>
            <a:r>
              <a:rPr lang="en-US" sz="5400" b="1" dirty="0" smtClean="0"/>
              <a:t>By </a:t>
            </a:r>
            <a:r>
              <a:rPr lang="en-US" sz="5400" b="1" dirty="0" err="1" smtClean="0"/>
              <a:t>Shreya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Nipanikar</a:t>
            </a:r>
            <a:r>
              <a:rPr lang="en-US" sz="5400" b="1" dirty="0" smtClean="0"/>
              <a:t> and </a:t>
            </a:r>
            <a:r>
              <a:rPr lang="en-US" sz="5400" b="1" dirty="0" err="1" smtClean="0"/>
              <a:t>Varun</a:t>
            </a:r>
            <a:r>
              <a:rPr lang="en-US" sz="5400" b="1" dirty="0" smtClean="0"/>
              <a:t> Reddy </a:t>
            </a:r>
            <a:r>
              <a:rPr lang="en-US" sz="5400" b="1" dirty="0" err="1" smtClean="0"/>
              <a:t>kalvakolu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6294E4-069E-4B9F-AF3A-6C80A1AFA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Create restful web service using python and flask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601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03F89-32F4-42C3-9187-AF31130A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								Airlines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E357BC-0D7B-43A4-BCEF-0ADC6B50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0611"/>
            <a:ext cx="8946541" cy="48077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 </a:t>
            </a:r>
            <a:r>
              <a:rPr lang="en-US" dirty="0"/>
              <a:t>is created in JSON which consists of ID, Name, Flight, From, To, Gate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Three</a:t>
            </a:r>
            <a:r>
              <a:rPr lang="en-US" dirty="0" smtClean="0"/>
              <a:t> </a:t>
            </a:r>
            <a:r>
              <a:rPr lang="en-US" dirty="0"/>
              <a:t>get routes are displayed. First one shows all records of customers in airlines.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Second </a:t>
            </a:r>
            <a:r>
              <a:rPr lang="en-US" dirty="0"/>
              <a:t>one shows details for specific ID of the customer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Shows the details of how many customers are present at respective gates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Link to </a:t>
            </a:r>
            <a:r>
              <a:rPr lang="en-US" dirty="0" err="1" smtClean="0"/>
              <a:t>scree</a:t>
            </a:r>
            <a:r>
              <a:rPr lang="en-US" dirty="0" err="1" smtClean="0"/>
              <a:t>ncast</a:t>
            </a:r>
            <a:r>
              <a:rPr lang="en-US" dirty="0" smtClean="0"/>
              <a:t> video: https://screencast-o-matic.com/watch/cqlXVAUS3O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4166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79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Assignment-5 By Shreya Nipanikar and Varun Reddy kalvakolu</vt:lpstr>
      <vt:lpstr>        Airlines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Pancholi, Dakshesh Satish</dc:creator>
  <cp:lastModifiedBy>nipan</cp:lastModifiedBy>
  <cp:revision>2</cp:revision>
  <dcterms:created xsi:type="dcterms:W3CDTF">2019-12-12T01:46:24Z</dcterms:created>
  <dcterms:modified xsi:type="dcterms:W3CDTF">2019-12-12T02:08:46Z</dcterms:modified>
</cp:coreProperties>
</file>