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5" r:id="rId7"/>
    <p:sldId id="266"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3c5d2e9-7ffe-44a7-878d-e6603e4b8a13&amp;serviceInstanceID=d28cc84f-1c3c-4d79-818d-a6b722c461f2"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b="1" u="sng" dirty="0">
                <a:solidFill>
                  <a:srgbClr val="FF0000"/>
                </a:solidFill>
                <a:effectLst>
                  <a:outerShdw blurRad="38100" dist="38100" dir="2700000" algn="tl">
                    <a:srgbClr val="000000">
                      <a:alpha val="43137"/>
                    </a:srgbClr>
                  </a:outerShdw>
                </a:effectLst>
                <a:latin typeface="Algerian" panose="04020705040A02060702" pitchFamily="82" charset="0"/>
              </a:rPr>
              <a:t>COVID19 ASSISTANT HELP</a:t>
            </a:r>
            <a:endParaRPr lang="en-IN"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408492" y="1146640"/>
            <a:ext cx="6182568" cy="1768214"/>
          </a:xfrm>
        </p:spPr>
        <p:txBody>
          <a:bodyPr>
            <a:normAutofit/>
          </a:bodyPr>
          <a:lstStyle/>
          <a:p>
            <a:pPr marL="0" indent="0">
              <a:buNone/>
            </a:pPr>
            <a:r>
              <a:rPr lang="en-IN" sz="3600" dirty="0" err="1"/>
              <a:t>Kanikaram</a:t>
            </a:r>
            <a:r>
              <a:rPr lang="en-IN" sz="3600" dirty="0"/>
              <a:t> </a:t>
            </a:r>
            <a:r>
              <a:rPr lang="en-IN" sz="3600" dirty="0" err="1"/>
              <a:t>varunteja</a:t>
            </a:r>
            <a:endParaRPr lang="en-IN" sz="3600" dirty="0"/>
          </a:p>
          <a:p>
            <a:pPr marL="0" indent="0">
              <a:buNone/>
            </a:pPr>
            <a:r>
              <a:rPr lang="en-IN" sz="3600" dirty="0"/>
              <a:t>Praveen </a:t>
            </a:r>
            <a:r>
              <a:rPr lang="en-IN" sz="3600" dirty="0" err="1"/>
              <a:t>kumar</a:t>
            </a:r>
            <a:endParaRPr lang="en-IN" sz="3600" dirty="0"/>
          </a:p>
        </p:txBody>
      </p:sp>
      <p:sp>
        <p:nvSpPr>
          <p:cNvPr id="4" name="TextBox 3">
            <a:extLst>
              <a:ext uri="{FF2B5EF4-FFF2-40B4-BE49-F238E27FC236}">
                <a16:creationId xmlns:a16="http://schemas.microsoft.com/office/drawing/2014/main" id="{D0EF6DC6-5800-408C-81E2-39B625F1E01A}"/>
              </a:ext>
            </a:extLst>
          </p:cNvPr>
          <p:cNvSpPr txBox="1"/>
          <p:nvPr/>
        </p:nvSpPr>
        <p:spPr>
          <a:xfrm>
            <a:off x="1028748" y="708946"/>
            <a:ext cx="5554640" cy="707886"/>
          </a:xfrm>
          <a:prstGeom prst="rect">
            <a:avLst/>
          </a:prstGeom>
          <a:noFill/>
        </p:spPr>
        <p:txBody>
          <a:bodyPr wrap="square" rtlCol="0">
            <a:spAutoFit/>
          </a:bodyPr>
          <a:lstStyle/>
          <a:p>
            <a:r>
              <a:rPr lang="en-IN" sz="4000" dirty="0"/>
              <a:t>DATA PIRATES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834370" y="2487949"/>
            <a:ext cx="5117911" cy="707886"/>
          </a:xfrm>
          <a:prstGeom prst="rect">
            <a:avLst/>
          </a:prstGeom>
          <a:noFill/>
        </p:spPr>
        <p:txBody>
          <a:bodyPr wrap="square" rtlCol="0">
            <a:spAutoFit/>
          </a:bodyPr>
          <a:lstStyle/>
          <a:p>
            <a:r>
              <a:rPr lang="en-IN" sz="40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070011" y="3000446"/>
            <a:ext cx="7403592" cy="1323439"/>
          </a:xfrm>
          <a:prstGeom prst="rect">
            <a:avLst/>
          </a:prstGeom>
          <a:noFill/>
        </p:spPr>
        <p:txBody>
          <a:bodyPr wrap="square" rtlCol="0">
            <a:spAutoFit/>
          </a:bodyPr>
          <a:lstStyle/>
          <a:p>
            <a:r>
              <a:rPr lang="en-US" sz="4000" b="1" i="0" dirty="0">
                <a:solidFill>
                  <a:srgbClr val="24292E"/>
                </a:solidFill>
                <a:effectLst/>
                <a:latin typeface="Algerian" panose="04020705040A02060702" pitchFamily="82" charset="0"/>
              </a:rPr>
              <a:t>Covid-19 </a:t>
            </a:r>
            <a:r>
              <a:rPr lang="en-US" sz="4000" b="1" i="0" dirty="0" err="1">
                <a:solidFill>
                  <a:srgbClr val="24292E"/>
                </a:solidFill>
                <a:effectLst/>
                <a:latin typeface="Algerian" panose="04020705040A02060702" pitchFamily="82" charset="0"/>
              </a:rPr>
              <a:t>ChatBot</a:t>
            </a:r>
            <a:r>
              <a:rPr lang="en-US" sz="4000" b="1" i="0" dirty="0">
                <a:solidFill>
                  <a:srgbClr val="24292E"/>
                </a:solidFill>
                <a:effectLst/>
                <a:latin typeface="Algerian" panose="04020705040A02060702" pitchFamily="82" charset="0"/>
              </a:rPr>
              <a:t> using IBM Watson </a:t>
            </a:r>
            <a:r>
              <a:rPr lang="en-IN" sz="4000" dirty="0">
                <a:latin typeface="Algerian" panose="04020705040A02060702" pitchFamily="82" charset="0"/>
              </a:rPr>
              <a:t>ASSITANCE</a:t>
            </a:r>
          </a:p>
        </p:txBody>
      </p:sp>
      <p:sp>
        <p:nvSpPr>
          <p:cNvPr id="5" name="TextBox 4">
            <a:extLst>
              <a:ext uri="{FF2B5EF4-FFF2-40B4-BE49-F238E27FC236}">
                <a16:creationId xmlns:a16="http://schemas.microsoft.com/office/drawing/2014/main" id="{400886DF-CACF-45D9-9624-03D883BCF975}"/>
              </a:ext>
            </a:extLst>
          </p:cNvPr>
          <p:cNvSpPr txBox="1"/>
          <p:nvPr/>
        </p:nvSpPr>
        <p:spPr>
          <a:xfrm>
            <a:off x="763480" y="4266952"/>
            <a:ext cx="4332303" cy="707886"/>
          </a:xfrm>
          <a:prstGeom prst="rect">
            <a:avLst/>
          </a:prstGeom>
          <a:noFill/>
        </p:spPr>
        <p:txBody>
          <a:bodyPr wrap="square" rtlCol="0">
            <a:spAutoFit/>
          </a:bodyPr>
          <a:lstStyle/>
          <a:p>
            <a:r>
              <a:rPr lang="en-US" sz="4000" dirty="0"/>
              <a:t>TEAM NAME</a:t>
            </a:r>
            <a:endParaRPr lang="en-IN" sz="4000" dirty="0"/>
          </a:p>
        </p:txBody>
      </p:sp>
      <p:sp>
        <p:nvSpPr>
          <p:cNvPr id="7" name="TextBox 6">
            <a:extLst>
              <a:ext uri="{FF2B5EF4-FFF2-40B4-BE49-F238E27FC236}">
                <a16:creationId xmlns:a16="http://schemas.microsoft.com/office/drawing/2014/main" id="{BBDCBBAB-036D-479B-BD8A-5E4432124B26}"/>
              </a:ext>
            </a:extLst>
          </p:cNvPr>
          <p:cNvSpPr txBox="1"/>
          <p:nvPr/>
        </p:nvSpPr>
        <p:spPr>
          <a:xfrm>
            <a:off x="3393325" y="4974838"/>
            <a:ext cx="6274458" cy="646331"/>
          </a:xfrm>
          <a:prstGeom prst="rect">
            <a:avLst/>
          </a:prstGeom>
          <a:noFill/>
        </p:spPr>
        <p:txBody>
          <a:bodyPr wrap="square" rtlCol="0">
            <a:spAutoFit/>
          </a:bodyPr>
          <a:lstStyle/>
          <a:p>
            <a:r>
              <a:rPr lang="en-US" sz="3600" b="1" i="1" dirty="0">
                <a:effectLst>
                  <a:outerShdw blurRad="38100" dist="38100" dir="2700000" algn="tl">
                    <a:srgbClr val="000000">
                      <a:alpha val="43137"/>
                    </a:srgbClr>
                  </a:outerShdw>
                </a:effectLst>
                <a:latin typeface="Algerian" panose="04020705040A02060702" pitchFamily="82" charset="0"/>
              </a:rPr>
              <a:t>MLRITM- </a:t>
            </a:r>
            <a:r>
              <a:rPr lang="en-IN" sz="3600" b="1" i="1" dirty="0">
                <a:solidFill>
                  <a:srgbClr val="4B4949"/>
                </a:solidFill>
                <a:effectLst>
                  <a:outerShdw blurRad="38100" dist="38100" dir="2700000" algn="tl">
                    <a:srgbClr val="000000">
                      <a:alpha val="43137"/>
                    </a:srgbClr>
                  </a:outerShdw>
                </a:effectLst>
                <a:latin typeface="Algerian" panose="04020705040A02060702" pitchFamily="82" charset="0"/>
              </a:rPr>
              <a:t>Binary Beasts</a:t>
            </a:r>
            <a:endParaRPr lang="en-IN" sz="3600" b="1" i="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E018E1-4FFE-423C-A30B-F91778DCF2E6}"/>
              </a:ext>
            </a:extLst>
          </p:cNvPr>
          <p:cNvPicPr>
            <a:picLocks noChangeAspect="1"/>
          </p:cNvPicPr>
          <p:nvPr/>
        </p:nvPicPr>
        <p:blipFill>
          <a:blip r:embed="rId2"/>
          <a:stretch>
            <a:fillRect/>
          </a:stretch>
        </p:blipFill>
        <p:spPr>
          <a:xfrm>
            <a:off x="350176" y="559292"/>
            <a:ext cx="3400785" cy="5948039"/>
          </a:xfrm>
          <a:prstGeom prst="rect">
            <a:avLst/>
          </a:prstGeom>
        </p:spPr>
      </p:pic>
      <p:pic>
        <p:nvPicPr>
          <p:cNvPr id="3" name="Picture 2">
            <a:extLst>
              <a:ext uri="{FF2B5EF4-FFF2-40B4-BE49-F238E27FC236}">
                <a16:creationId xmlns:a16="http://schemas.microsoft.com/office/drawing/2014/main" id="{623C76DC-BF2E-40BE-94F6-6AC4F90F0C9B}"/>
              </a:ext>
            </a:extLst>
          </p:cNvPr>
          <p:cNvPicPr>
            <a:picLocks noChangeAspect="1"/>
          </p:cNvPicPr>
          <p:nvPr/>
        </p:nvPicPr>
        <p:blipFill>
          <a:blip r:embed="rId3"/>
          <a:stretch>
            <a:fillRect/>
          </a:stretch>
        </p:blipFill>
        <p:spPr>
          <a:xfrm>
            <a:off x="4018353" y="712431"/>
            <a:ext cx="3090308" cy="5641759"/>
          </a:xfrm>
          <a:prstGeom prst="rect">
            <a:avLst/>
          </a:prstGeom>
        </p:spPr>
      </p:pic>
      <p:pic>
        <p:nvPicPr>
          <p:cNvPr id="5" name="Picture 4">
            <a:extLst>
              <a:ext uri="{FF2B5EF4-FFF2-40B4-BE49-F238E27FC236}">
                <a16:creationId xmlns:a16="http://schemas.microsoft.com/office/drawing/2014/main" id="{FA0A9FC5-FD86-4D98-9CD7-8CC38D823851}"/>
              </a:ext>
            </a:extLst>
          </p:cNvPr>
          <p:cNvPicPr>
            <a:picLocks noChangeAspect="1"/>
          </p:cNvPicPr>
          <p:nvPr/>
        </p:nvPicPr>
        <p:blipFill>
          <a:blip r:embed="rId4"/>
          <a:stretch>
            <a:fillRect/>
          </a:stretch>
        </p:blipFill>
        <p:spPr>
          <a:xfrm>
            <a:off x="7473709" y="770912"/>
            <a:ext cx="3090307" cy="5820828"/>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7589B-BB58-48AD-911C-42F75919AA40}"/>
              </a:ext>
            </a:extLst>
          </p:cNvPr>
          <p:cNvPicPr>
            <a:picLocks noChangeAspect="1"/>
          </p:cNvPicPr>
          <p:nvPr/>
        </p:nvPicPr>
        <p:blipFill>
          <a:blip r:embed="rId2"/>
          <a:stretch>
            <a:fillRect/>
          </a:stretch>
        </p:blipFill>
        <p:spPr>
          <a:xfrm>
            <a:off x="202494" y="319597"/>
            <a:ext cx="2963315" cy="5965793"/>
          </a:xfrm>
          <a:prstGeom prst="rect">
            <a:avLst/>
          </a:prstGeom>
        </p:spPr>
      </p:pic>
      <p:pic>
        <p:nvPicPr>
          <p:cNvPr id="4" name="Picture 3">
            <a:extLst>
              <a:ext uri="{FF2B5EF4-FFF2-40B4-BE49-F238E27FC236}">
                <a16:creationId xmlns:a16="http://schemas.microsoft.com/office/drawing/2014/main" id="{C2944383-2372-41B9-BB70-A7521EE92BFC}"/>
              </a:ext>
            </a:extLst>
          </p:cNvPr>
          <p:cNvPicPr>
            <a:picLocks noChangeAspect="1"/>
          </p:cNvPicPr>
          <p:nvPr/>
        </p:nvPicPr>
        <p:blipFill>
          <a:blip r:embed="rId3"/>
          <a:stretch>
            <a:fillRect/>
          </a:stretch>
        </p:blipFill>
        <p:spPr>
          <a:xfrm>
            <a:off x="3700645" y="319597"/>
            <a:ext cx="3155368" cy="6130031"/>
          </a:xfrm>
          <a:prstGeom prst="rect">
            <a:avLst/>
          </a:prstGeom>
        </p:spPr>
      </p:pic>
      <p:pic>
        <p:nvPicPr>
          <p:cNvPr id="5" name="Picture 4">
            <a:extLst>
              <a:ext uri="{FF2B5EF4-FFF2-40B4-BE49-F238E27FC236}">
                <a16:creationId xmlns:a16="http://schemas.microsoft.com/office/drawing/2014/main" id="{3378570A-9A27-461D-BB28-61BAB52C6F1D}"/>
              </a:ext>
            </a:extLst>
          </p:cNvPr>
          <p:cNvPicPr>
            <a:picLocks noChangeAspect="1"/>
          </p:cNvPicPr>
          <p:nvPr/>
        </p:nvPicPr>
        <p:blipFill>
          <a:blip r:embed="rId4"/>
          <a:stretch>
            <a:fillRect/>
          </a:stretch>
        </p:blipFill>
        <p:spPr>
          <a:xfrm>
            <a:off x="7095866" y="319597"/>
            <a:ext cx="3261363" cy="6130032"/>
          </a:xfrm>
          <a:prstGeom prst="rect">
            <a:avLst/>
          </a:prstGeom>
        </p:spPr>
      </p:pic>
    </p:spTree>
    <p:extLst>
      <p:ext uri="{BB962C8B-B14F-4D97-AF65-F5344CB8AC3E}">
        <p14:creationId xmlns:p14="http://schemas.microsoft.com/office/powerpoint/2010/main" val="128810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C8C22-3835-4165-A9C0-F5DD46F88318}"/>
              </a:ext>
            </a:extLst>
          </p:cNvPr>
          <p:cNvPicPr>
            <a:picLocks noChangeAspect="1"/>
          </p:cNvPicPr>
          <p:nvPr/>
        </p:nvPicPr>
        <p:blipFill>
          <a:blip r:embed="rId2"/>
          <a:stretch>
            <a:fillRect/>
          </a:stretch>
        </p:blipFill>
        <p:spPr>
          <a:xfrm>
            <a:off x="305246" y="532659"/>
            <a:ext cx="3333125" cy="5952477"/>
          </a:xfrm>
          <a:prstGeom prst="rect">
            <a:avLst/>
          </a:prstGeom>
        </p:spPr>
      </p:pic>
      <p:pic>
        <p:nvPicPr>
          <p:cNvPr id="4" name="Picture 3">
            <a:extLst>
              <a:ext uri="{FF2B5EF4-FFF2-40B4-BE49-F238E27FC236}">
                <a16:creationId xmlns:a16="http://schemas.microsoft.com/office/drawing/2014/main" id="{0BC15DB0-3A0A-4E20-8A1C-EF9EAA38F445}"/>
              </a:ext>
            </a:extLst>
          </p:cNvPr>
          <p:cNvPicPr>
            <a:picLocks noChangeAspect="1"/>
          </p:cNvPicPr>
          <p:nvPr/>
        </p:nvPicPr>
        <p:blipFill>
          <a:blip r:embed="rId3"/>
          <a:stretch>
            <a:fillRect/>
          </a:stretch>
        </p:blipFill>
        <p:spPr>
          <a:xfrm>
            <a:off x="4197605" y="532659"/>
            <a:ext cx="3018067" cy="5952478"/>
          </a:xfrm>
          <a:prstGeom prst="rect">
            <a:avLst/>
          </a:prstGeom>
        </p:spPr>
      </p:pic>
      <p:pic>
        <p:nvPicPr>
          <p:cNvPr id="5" name="Picture 4">
            <a:extLst>
              <a:ext uri="{FF2B5EF4-FFF2-40B4-BE49-F238E27FC236}">
                <a16:creationId xmlns:a16="http://schemas.microsoft.com/office/drawing/2014/main" id="{07FDF535-CC7C-4720-B5C0-752A6D17F9C8}"/>
              </a:ext>
            </a:extLst>
          </p:cNvPr>
          <p:cNvPicPr>
            <a:picLocks noChangeAspect="1"/>
          </p:cNvPicPr>
          <p:nvPr/>
        </p:nvPicPr>
        <p:blipFill>
          <a:blip r:embed="rId4"/>
          <a:stretch>
            <a:fillRect/>
          </a:stretch>
        </p:blipFill>
        <p:spPr>
          <a:xfrm>
            <a:off x="7711951" y="491809"/>
            <a:ext cx="2950130" cy="5874381"/>
          </a:xfrm>
          <a:prstGeom prst="rect">
            <a:avLst/>
          </a:prstGeom>
        </p:spPr>
      </p:pic>
    </p:spTree>
    <p:extLst>
      <p:ext uri="{BB962C8B-B14F-4D97-AF65-F5344CB8AC3E}">
        <p14:creationId xmlns:p14="http://schemas.microsoft.com/office/powerpoint/2010/main" val="26383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b="0" i="0" u="none" strike="noStrike" dirty="0">
                <a:solidFill>
                  <a:srgbClr val="0F62FE"/>
                </a:solidFill>
                <a:effectLst/>
                <a:latin typeface="IBM Plex Sans"/>
                <a:hlinkClick r:id="rId2"/>
              </a:rPr>
              <a:t>https://web-chat.global.assistant.watson.cloud.ibm.com/preview.html?region=eu-gb&amp;integrationID=b3c5d2e9-7ffe-44a7-878d-e6603e4b8a13&amp;serviceInstanceID=d28cc84f-1c3c-4d79-818d-a6b722c461f2</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85</TotalTime>
  <Words>221</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Baskerville Old Face</vt:lpstr>
      <vt:lpstr>IBM Plex Sans</vt:lpstr>
      <vt:lpstr>Tw Cen MT</vt:lpstr>
      <vt:lpstr>Droplet</vt:lpstr>
      <vt:lpstr>COVID19 ASSISTANT HELP</vt:lpstr>
      <vt:lpstr>PowerPoint Presentation</vt:lpstr>
      <vt:lpstr>CHATBOT ARCHITECTURE</vt:lpstr>
      <vt:lpstr>CHARTBOT ASSISTANT AWareness</vt:lpstr>
      <vt:lpstr>PowerPoint Presentation</vt:lpstr>
      <vt:lpstr>PowerPoint Presentation</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varun tej</cp:lastModifiedBy>
  <cp:revision>14</cp:revision>
  <dcterms:created xsi:type="dcterms:W3CDTF">2020-07-06T08:29:38Z</dcterms:created>
  <dcterms:modified xsi:type="dcterms:W3CDTF">2020-07-08T17:54:19Z</dcterms:modified>
</cp:coreProperties>
</file>