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6" r:id="rId9"/>
    <p:sldId id="263" r:id="rId10"/>
    <p:sldId id="267" r:id="rId11"/>
    <p:sldId id="268" r:id="rId12"/>
    <p:sldId id="264" r:id="rId13"/>
    <p:sldId id="274" r:id="rId14"/>
    <p:sldId id="269" r:id="rId15"/>
    <p:sldId id="276" r:id="rId16"/>
    <p:sldId id="270" r:id="rId17"/>
    <p:sldId id="278" r:id="rId18"/>
    <p:sldId id="277" r:id="rId19"/>
    <p:sldId id="279" r:id="rId20"/>
    <p:sldId id="271" r:id="rId21"/>
    <p:sldId id="273" r:id="rId22"/>
    <p:sldId id="280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21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400814-E0C9-4085-962A-652AFB563E5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17E1AF9-B6BF-4BEC-8D8D-DC9842EE8170}">
      <dgm:prSet/>
      <dgm:spPr/>
      <dgm:t>
        <a:bodyPr/>
        <a:lstStyle/>
        <a:p>
          <a:r>
            <a:rPr lang="en-US" b="0" i="0"/>
            <a:t>Phishing attacks pose substantial risks, compromising sensitive information and leading to significant financial losses.</a:t>
          </a:r>
          <a:endParaRPr lang="en-US"/>
        </a:p>
      </dgm:t>
    </dgm:pt>
    <dgm:pt modelId="{C63CECBC-B334-4F0D-A9BB-FA52EB1728A3}" type="parTrans" cxnId="{B9CBBC78-2D85-4631-934A-3C1F8E9B98EA}">
      <dgm:prSet/>
      <dgm:spPr/>
      <dgm:t>
        <a:bodyPr/>
        <a:lstStyle/>
        <a:p>
          <a:endParaRPr lang="en-US"/>
        </a:p>
      </dgm:t>
    </dgm:pt>
    <dgm:pt modelId="{FFA5A002-54BB-41A7-B580-BAB53B1098AE}" type="sibTrans" cxnId="{B9CBBC78-2D85-4631-934A-3C1F8E9B98EA}">
      <dgm:prSet/>
      <dgm:spPr/>
      <dgm:t>
        <a:bodyPr/>
        <a:lstStyle/>
        <a:p>
          <a:endParaRPr lang="en-US"/>
        </a:p>
      </dgm:t>
    </dgm:pt>
    <dgm:pt modelId="{1D26D8FC-DEA8-4D9E-B419-E63ED839E490}">
      <dgm:prSet/>
      <dgm:spPr/>
      <dgm:t>
        <a:bodyPr/>
        <a:lstStyle/>
        <a:p>
          <a:r>
            <a:rPr lang="en-US" b="0" i="0"/>
            <a:t>The project utilized a robust dataset of 50,000 email samples for accurate model training and evaluation.</a:t>
          </a:r>
          <a:endParaRPr lang="en-US"/>
        </a:p>
      </dgm:t>
    </dgm:pt>
    <dgm:pt modelId="{813B7897-57B8-46C7-B9B7-82A50821AF5F}" type="parTrans" cxnId="{290B4A0E-9CF5-4CFF-BFA7-00EAD0BA6631}">
      <dgm:prSet/>
      <dgm:spPr/>
      <dgm:t>
        <a:bodyPr/>
        <a:lstStyle/>
        <a:p>
          <a:endParaRPr lang="en-US"/>
        </a:p>
      </dgm:t>
    </dgm:pt>
    <dgm:pt modelId="{E1AD6898-EE2F-478B-88A6-8241CB89FAE3}" type="sibTrans" cxnId="{290B4A0E-9CF5-4CFF-BFA7-00EAD0BA6631}">
      <dgm:prSet/>
      <dgm:spPr/>
      <dgm:t>
        <a:bodyPr/>
        <a:lstStyle/>
        <a:p>
          <a:endParaRPr lang="en-US"/>
        </a:p>
      </dgm:t>
    </dgm:pt>
    <dgm:pt modelId="{FE548D48-8E61-44D9-A434-479FD6F6FD37}">
      <dgm:prSet/>
      <dgm:spPr/>
      <dgm:t>
        <a:bodyPr/>
        <a:lstStyle/>
        <a:p>
          <a:r>
            <a:rPr lang="en-US" b="0" i="0"/>
            <a:t>Three machine learning models compared: Random Forest, SVM, and Neural Networks to optimize phishing detection.</a:t>
          </a:r>
          <a:endParaRPr lang="en-US"/>
        </a:p>
      </dgm:t>
    </dgm:pt>
    <dgm:pt modelId="{066BCA4A-B913-4DEC-9E66-0F49F31951E8}" type="parTrans" cxnId="{F1169294-4FAB-4621-B9F6-52852CBB3975}">
      <dgm:prSet/>
      <dgm:spPr/>
      <dgm:t>
        <a:bodyPr/>
        <a:lstStyle/>
        <a:p>
          <a:endParaRPr lang="en-US"/>
        </a:p>
      </dgm:t>
    </dgm:pt>
    <dgm:pt modelId="{D7AD2F0D-1968-4CDB-8E95-2D42633CE0E0}" type="sibTrans" cxnId="{F1169294-4FAB-4621-B9F6-52852CBB3975}">
      <dgm:prSet/>
      <dgm:spPr/>
      <dgm:t>
        <a:bodyPr/>
        <a:lstStyle/>
        <a:p>
          <a:endParaRPr lang="en-US"/>
        </a:p>
      </dgm:t>
    </dgm:pt>
    <dgm:pt modelId="{B78E2AED-DB5E-47B8-BADF-923820230EF9}" type="pres">
      <dgm:prSet presAssocID="{03400814-E0C9-4085-962A-652AFB563E50}" presName="root" presStyleCnt="0">
        <dgm:presLayoutVars>
          <dgm:dir/>
          <dgm:resizeHandles val="exact"/>
        </dgm:presLayoutVars>
      </dgm:prSet>
      <dgm:spPr/>
    </dgm:pt>
    <dgm:pt modelId="{3DEAA300-A71E-4943-A262-623E6F131F88}" type="pres">
      <dgm:prSet presAssocID="{217E1AF9-B6BF-4BEC-8D8D-DC9842EE8170}" presName="compNode" presStyleCnt="0"/>
      <dgm:spPr/>
    </dgm:pt>
    <dgm:pt modelId="{DD9695A7-BACF-44D6-B51A-7DFABED788E6}" type="pres">
      <dgm:prSet presAssocID="{217E1AF9-B6BF-4BEC-8D8D-DC9842EE8170}" presName="bgRect" presStyleLbl="bgShp" presStyleIdx="0" presStyleCnt="3"/>
      <dgm:spPr/>
    </dgm:pt>
    <dgm:pt modelId="{9E92287F-C3B1-4C90-8043-EB3BC6E51CDE}" type="pres">
      <dgm:prSet presAssocID="{217E1AF9-B6BF-4BEC-8D8D-DC9842EE81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C6A38519-3B64-4EE5-A6A4-0EB6E42B94D2}" type="pres">
      <dgm:prSet presAssocID="{217E1AF9-B6BF-4BEC-8D8D-DC9842EE8170}" presName="spaceRect" presStyleCnt="0"/>
      <dgm:spPr/>
    </dgm:pt>
    <dgm:pt modelId="{1D236942-16ED-448A-847C-6CA13C20AFCF}" type="pres">
      <dgm:prSet presAssocID="{217E1AF9-B6BF-4BEC-8D8D-DC9842EE8170}" presName="parTx" presStyleLbl="revTx" presStyleIdx="0" presStyleCnt="3">
        <dgm:presLayoutVars>
          <dgm:chMax val="0"/>
          <dgm:chPref val="0"/>
        </dgm:presLayoutVars>
      </dgm:prSet>
      <dgm:spPr/>
    </dgm:pt>
    <dgm:pt modelId="{2AABA81E-9170-4EE8-A5C5-FC8A0161D092}" type="pres">
      <dgm:prSet presAssocID="{FFA5A002-54BB-41A7-B580-BAB53B1098AE}" presName="sibTrans" presStyleCnt="0"/>
      <dgm:spPr/>
    </dgm:pt>
    <dgm:pt modelId="{808E266E-BC68-491D-B920-A629F4BB8B9B}" type="pres">
      <dgm:prSet presAssocID="{1D26D8FC-DEA8-4D9E-B419-E63ED839E490}" presName="compNode" presStyleCnt="0"/>
      <dgm:spPr/>
    </dgm:pt>
    <dgm:pt modelId="{9FB47427-47F9-4DB8-94DC-74BCA9271D60}" type="pres">
      <dgm:prSet presAssocID="{1D26D8FC-DEA8-4D9E-B419-E63ED839E490}" presName="bgRect" presStyleLbl="bgShp" presStyleIdx="1" presStyleCnt="3"/>
      <dgm:spPr/>
    </dgm:pt>
    <dgm:pt modelId="{F965A9B4-AD2F-41F7-BCE8-DFC8A0E41AB8}" type="pres">
      <dgm:prSet presAssocID="{1D26D8FC-DEA8-4D9E-B419-E63ED839E4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B5B569C-C150-49D8-A0DC-4A18597126C4}" type="pres">
      <dgm:prSet presAssocID="{1D26D8FC-DEA8-4D9E-B419-E63ED839E490}" presName="spaceRect" presStyleCnt="0"/>
      <dgm:spPr/>
    </dgm:pt>
    <dgm:pt modelId="{B0EEEA31-8225-47D2-BFE1-A1B03BA00AD5}" type="pres">
      <dgm:prSet presAssocID="{1D26D8FC-DEA8-4D9E-B419-E63ED839E490}" presName="parTx" presStyleLbl="revTx" presStyleIdx="1" presStyleCnt="3">
        <dgm:presLayoutVars>
          <dgm:chMax val="0"/>
          <dgm:chPref val="0"/>
        </dgm:presLayoutVars>
      </dgm:prSet>
      <dgm:spPr/>
    </dgm:pt>
    <dgm:pt modelId="{2FBFD8ED-B2E6-40AF-9B27-9B9070449853}" type="pres">
      <dgm:prSet presAssocID="{E1AD6898-EE2F-478B-88A6-8241CB89FAE3}" presName="sibTrans" presStyleCnt="0"/>
      <dgm:spPr/>
    </dgm:pt>
    <dgm:pt modelId="{AC47E55B-9B1F-46DC-AB66-DBDF9CB53012}" type="pres">
      <dgm:prSet presAssocID="{FE548D48-8E61-44D9-A434-479FD6F6FD37}" presName="compNode" presStyleCnt="0"/>
      <dgm:spPr/>
    </dgm:pt>
    <dgm:pt modelId="{B0E4F86B-F564-4FAB-BF9F-3901F1304137}" type="pres">
      <dgm:prSet presAssocID="{FE548D48-8E61-44D9-A434-479FD6F6FD37}" presName="bgRect" presStyleLbl="bgShp" presStyleIdx="2" presStyleCnt="3"/>
      <dgm:spPr/>
    </dgm:pt>
    <dgm:pt modelId="{CEA6408C-C370-4160-80C7-C47CF5D66BDA}" type="pres">
      <dgm:prSet presAssocID="{FE548D48-8E61-44D9-A434-479FD6F6FD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63DF12-40A8-43D4-BB1F-4C8943E5C8D2}" type="pres">
      <dgm:prSet presAssocID="{FE548D48-8E61-44D9-A434-479FD6F6FD37}" presName="spaceRect" presStyleCnt="0"/>
      <dgm:spPr/>
    </dgm:pt>
    <dgm:pt modelId="{755285E0-4516-4390-856A-2DF8D3BD596D}" type="pres">
      <dgm:prSet presAssocID="{FE548D48-8E61-44D9-A434-479FD6F6FD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90B4A0E-9CF5-4CFF-BFA7-00EAD0BA6631}" srcId="{03400814-E0C9-4085-962A-652AFB563E50}" destId="{1D26D8FC-DEA8-4D9E-B419-E63ED839E490}" srcOrd="1" destOrd="0" parTransId="{813B7897-57B8-46C7-B9B7-82A50821AF5F}" sibTransId="{E1AD6898-EE2F-478B-88A6-8241CB89FAE3}"/>
    <dgm:cxn modelId="{05624E3F-1DEF-4A63-8F40-A02912A556B0}" type="presOf" srcId="{1D26D8FC-DEA8-4D9E-B419-E63ED839E490}" destId="{B0EEEA31-8225-47D2-BFE1-A1B03BA00AD5}" srcOrd="0" destOrd="0" presId="urn:microsoft.com/office/officeart/2018/2/layout/IconVerticalSolidList"/>
    <dgm:cxn modelId="{BC2A6878-DE5A-4962-8EF7-E55D86E95663}" type="presOf" srcId="{FE548D48-8E61-44D9-A434-479FD6F6FD37}" destId="{755285E0-4516-4390-856A-2DF8D3BD596D}" srcOrd="0" destOrd="0" presId="urn:microsoft.com/office/officeart/2018/2/layout/IconVerticalSolidList"/>
    <dgm:cxn modelId="{B9CBBC78-2D85-4631-934A-3C1F8E9B98EA}" srcId="{03400814-E0C9-4085-962A-652AFB563E50}" destId="{217E1AF9-B6BF-4BEC-8D8D-DC9842EE8170}" srcOrd="0" destOrd="0" parTransId="{C63CECBC-B334-4F0D-A9BB-FA52EB1728A3}" sibTransId="{FFA5A002-54BB-41A7-B580-BAB53B1098AE}"/>
    <dgm:cxn modelId="{EC75C07B-13C8-492B-A0F3-EB31C6AC89A8}" type="presOf" srcId="{03400814-E0C9-4085-962A-652AFB563E50}" destId="{B78E2AED-DB5E-47B8-BADF-923820230EF9}" srcOrd="0" destOrd="0" presId="urn:microsoft.com/office/officeart/2018/2/layout/IconVerticalSolidList"/>
    <dgm:cxn modelId="{F1169294-4FAB-4621-B9F6-52852CBB3975}" srcId="{03400814-E0C9-4085-962A-652AFB563E50}" destId="{FE548D48-8E61-44D9-A434-479FD6F6FD37}" srcOrd="2" destOrd="0" parTransId="{066BCA4A-B913-4DEC-9E66-0F49F31951E8}" sibTransId="{D7AD2F0D-1968-4CDB-8E95-2D42633CE0E0}"/>
    <dgm:cxn modelId="{9F81CB97-3AB9-4E5B-9D47-D3C56F900398}" type="presOf" srcId="{217E1AF9-B6BF-4BEC-8D8D-DC9842EE8170}" destId="{1D236942-16ED-448A-847C-6CA13C20AFCF}" srcOrd="0" destOrd="0" presId="urn:microsoft.com/office/officeart/2018/2/layout/IconVerticalSolidList"/>
    <dgm:cxn modelId="{6B1E8F2A-0B5D-43D7-B4E6-DD4A23971DD4}" type="presParOf" srcId="{B78E2AED-DB5E-47B8-BADF-923820230EF9}" destId="{3DEAA300-A71E-4943-A262-623E6F131F88}" srcOrd="0" destOrd="0" presId="urn:microsoft.com/office/officeart/2018/2/layout/IconVerticalSolidList"/>
    <dgm:cxn modelId="{8979681B-1901-4450-9FDD-749131D9EA38}" type="presParOf" srcId="{3DEAA300-A71E-4943-A262-623E6F131F88}" destId="{DD9695A7-BACF-44D6-B51A-7DFABED788E6}" srcOrd="0" destOrd="0" presId="urn:microsoft.com/office/officeart/2018/2/layout/IconVerticalSolidList"/>
    <dgm:cxn modelId="{C60C51CF-59F0-4FA9-A15F-2A7938304EDB}" type="presParOf" srcId="{3DEAA300-A71E-4943-A262-623E6F131F88}" destId="{9E92287F-C3B1-4C90-8043-EB3BC6E51CDE}" srcOrd="1" destOrd="0" presId="urn:microsoft.com/office/officeart/2018/2/layout/IconVerticalSolidList"/>
    <dgm:cxn modelId="{6CD8C754-91D6-4743-9051-39DFF180A8CF}" type="presParOf" srcId="{3DEAA300-A71E-4943-A262-623E6F131F88}" destId="{C6A38519-3B64-4EE5-A6A4-0EB6E42B94D2}" srcOrd="2" destOrd="0" presId="urn:microsoft.com/office/officeart/2018/2/layout/IconVerticalSolidList"/>
    <dgm:cxn modelId="{C75B2F1C-9BA3-4DCC-A903-647E5D351673}" type="presParOf" srcId="{3DEAA300-A71E-4943-A262-623E6F131F88}" destId="{1D236942-16ED-448A-847C-6CA13C20AFCF}" srcOrd="3" destOrd="0" presId="urn:microsoft.com/office/officeart/2018/2/layout/IconVerticalSolidList"/>
    <dgm:cxn modelId="{C3E1EB1C-F883-4CB4-A755-146990538EB2}" type="presParOf" srcId="{B78E2AED-DB5E-47B8-BADF-923820230EF9}" destId="{2AABA81E-9170-4EE8-A5C5-FC8A0161D092}" srcOrd="1" destOrd="0" presId="urn:microsoft.com/office/officeart/2018/2/layout/IconVerticalSolidList"/>
    <dgm:cxn modelId="{E766E826-63C4-4423-91B2-3DBAEEA78259}" type="presParOf" srcId="{B78E2AED-DB5E-47B8-BADF-923820230EF9}" destId="{808E266E-BC68-491D-B920-A629F4BB8B9B}" srcOrd="2" destOrd="0" presId="urn:microsoft.com/office/officeart/2018/2/layout/IconVerticalSolidList"/>
    <dgm:cxn modelId="{86066B6A-AC05-48BC-8C6F-9BA28580628A}" type="presParOf" srcId="{808E266E-BC68-491D-B920-A629F4BB8B9B}" destId="{9FB47427-47F9-4DB8-94DC-74BCA9271D60}" srcOrd="0" destOrd="0" presId="urn:microsoft.com/office/officeart/2018/2/layout/IconVerticalSolidList"/>
    <dgm:cxn modelId="{78FFC209-25AC-4346-A398-1A57B964E53F}" type="presParOf" srcId="{808E266E-BC68-491D-B920-A629F4BB8B9B}" destId="{F965A9B4-AD2F-41F7-BCE8-DFC8A0E41AB8}" srcOrd="1" destOrd="0" presId="urn:microsoft.com/office/officeart/2018/2/layout/IconVerticalSolidList"/>
    <dgm:cxn modelId="{826FBCAE-B492-402D-AF89-2A69B231C5D7}" type="presParOf" srcId="{808E266E-BC68-491D-B920-A629F4BB8B9B}" destId="{8B5B569C-C150-49D8-A0DC-4A18597126C4}" srcOrd="2" destOrd="0" presId="urn:microsoft.com/office/officeart/2018/2/layout/IconVerticalSolidList"/>
    <dgm:cxn modelId="{71CAC48F-6884-433E-8CA3-AFBFF5504297}" type="presParOf" srcId="{808E266E-BC68-491D-B920-A629F4BB8B9B}" destId="{B0EEEA31-8225-47D2-BFE1-A1B03BA00AD5}" srcOrd="3" destOrd="0" presId="urn:microsoft.com/office/officeart/2018/2/layout/IconVerticalSolidList"/>
    <dgm:cxn modelId="{B620F83E-A175-4D54-9210-3BDC734EC86A}" type="presParOf" srcId="{B78E2AED-DB5E-47B8-BADF-923820230EF9}" destId="{2FBFD8ED-B2E6-40AF-9B27-9B9070449853}" srcOrd="3" destOrd="0" presId="urn:microsoft.com/office/officeart/2018/2/layout/IconVerticalSolidList"/>
    <dgm:cxn modelId="{E4E067AB-EDCD-4A16-9EE9-0331A0E50770}" type="presParOf" srcId="{B78E2AED-DB5E-47B8-BADF-923820230EF9}" destId="{AC47E55B-9B1F-46DC-AB66-DBDF9CB53012}" srcOrd="4" destOrd="0" presId="urn:microsoft.com/office/officeart/2018/2/layout/IconVerticalSolidList"/>
    <dgm:cxn modelId="{6A202443-2B46-49EC-9E5C-53F41B0DEB3A}" type="presParOf" srcId="{AC47E55B-9B1F-46DC-AB66-DBDF9CB53012}" destId="{B0E4F86B-F564-4FAB-BF9F-3901F1304137}" srcOrd="0" destOrd="0" presId="urn:microsoft.com/office/officeart/2018/2/layout/IconVerticalSolidList"/>
    <dgm:cxn modelId="{83E7FE45-EFC7-4A50-80D0-00CE9655B5AF}" type="presParOf" srcId="{AC47E55B-9B1F-46DC-AB66-DBDF9CB53012}" destId="{CEA6408C-C370-4160-80C7-C47CF5D66BDA}" srcOrd="1" destOrd="0" presId="urn:microsoft.com/office/officeart/2018/2/layout/IconVerticalSolidList"/>
    <dgm:cxn modelId="{EEFEA0FB-4C89-4687-BA10-7026E9DB0109}" type="presParOf" srcId="{AC47E55B-9B1F-46DC-AB66-DBDF9CB53012}" destId="{5D63DF12-40A8-43D4-BB1F-4C8943E5C8D2}" srcOrd="2" destOrd="0" presId="urn:microsoft.com/office/officeart/2018/2/layout/IconVerticalSolidList"/>
    <dgm:cxn modelId="{302A3AFE-27DD-4AA6-8CCC-22C8FEA0226C}" type="presParOf" srcId="{AC47E55B-9B1F-46DC-AB66-DBDF9CB53012}" destId="{755285E0-4516-4390-856A-2DF8D3BD59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3271F8E-C39E-4C40-9CBA-235F73E81C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0B680093-55DA-4523-ADF7-A26A62B17CF1}">
      <dgm:prSet/>
      <dgm:spPr/>
      <dgm:t>
        <a:bodyPr/>
        <a:lstStyle/>
        <a:p>
          <a:r>
            <a:rPr lang="en-US" b="1" i="0"/>
            <a:t>Phishing Email Deception: </a:t>
          </a:r>
          <a:r>
            <a:rPr lang="en-US" b="0" i="0"/>
            <a:t>Phishing emails exploit social engineering tactics, tricking users into revealing sensitive data through legitimacy deception.</a:t>
          </a:r>
          <a:endParaRPr lang="en-US"/>
        </a:p>
      </dgm:t>
    </dgm:pt>
    <dgm:pt modelId="{83EADA76-52A3-4BEA-9297-AC860C87BFFC}" type="parTrans" cxnId="{41C4F6B7-35E1-4AF8-8881-5DEC8C42DC8D}">
      <dgm:prSet/>
      <dgm:spPr/>
      <dgm:t>
        <a:bodyPr/>
        <a:lstStyle/>
        <a:p>
          <a:endParaRPr lang="en-US"/>
        </a:p>
      </dgm:t>
    </dgm:pt>
    <dgm:pt modelId="{AA41343B-2187-4066-AAD7-4C572888E2DF}" type="sibTrans" cxnId="{41C4F6B7-35E1-4AF8-8881-5DEC8C42DC8D}">
      <dgm:prSet/>
      <dgm:spPr/>
      <dgm:t>
        <a:bodyPr/>
        <a:lstStyle/>
        <a:p>
          <a:endParaRPr lang="en-US"/>
        </a:p>
      </dgm:t>
    </dgm:pt>
    <dgm:pt modelId="{3DC79FB2-6784-4A8C-B507-E459B90FB29A}">
      <dgm:prSet/>
      <dgm:spPr/>
      <dgm:t>
        <a:bodyPr/>
        <a:lstStyle/>
        <a:p>
          <a:r>
            <a:rPr lang="en-US" b="1" i="0"/>
            <a:t>Limitations of Traditional Detection: </a:t>
          </a:r>
          <a:r>
            <a:rPr lang="en-US" b="0" i="0"/>
            <a:t>Classic detection systems often rely on heuristics, failing to adapt to evolving phishing techniques and tactics.</a:t>
          </a:r>
          <a:endParaRPr lang="en-US"/>
        </a:p>
      </dgm:t>
    </dgm:pt>
    <dgm:pt modelId="{F227F11C-68A6-4B68-94C9-30771602F9CB}" type="parTrans" cxnId="{5CB8F9BA-FC29-46C0-BE30-4C5074C5C14C}">
      <dgm:prSet/>
      <dgm:spPr/>
      <dgm:t>
        <a:bodyPr/>
        <a:lstStyle/>
        <a:p>
          <a:endParaRPr lang="en-US"/>
        </a:p>
      </dgm:t>
    </dgm:pt>
    <dgm:pt modelId="{1139C494-1F39-4E21-BBC8-46C4D81C678C}" type="sibTrans" cxnId="{5CB8F9BA-FC29-46C0-BE30-4C5074C5C14C}">
      <dgm:prSet/>
      <dgm:spPr/>
      <dgm:t>
        <a:bodyPr/>
        <a:lstStyle/>
        <a:p>
          <a:endParaRPr lang="en-US"/>
        </a:p>
      </dgm:t>
    </dgm:pt>
    <dgm:pt modelId="{4B11A045-1F4D-4311-B482-0C8EA5AE4D60}">
      <dgm:prSet/>
      <dgm:spPr/>
      <dgm:t>
        <a:bodyPr/>
        <a:lstStyle/>
        <a:p>
          <a:r>
            <a:rPr lang="en-US" b="1" i="0"/>
            <a:t>Need for Data-Driven Solutions: </a:t>
          </a:r>
          <a:r>
            <a:rPr lang="en-US" b="0" i="0"/>
            <a:t>Advanced machine learning approaches are essential for enhancing detection accuracy and adapting to emerging threats.</a:t>
          </a:r>
          <a:endParaRPr lang="en-US"/>
        </a:p>
      </dgm:t>
    </dgm:pt>
    <dgm:pt modelId="{2D5DC602-3D60-4D35-943B-1C6A9D5C3842}" type="parTrans" cxnId="{741568E6-E1A5-4511-96BB-BE11C676F877}">
      <dgm:prSet/>
      <dgm:spPr/>
      <dgm:t>
        <a:bodyPr/>
        <a:lstStyle/>
        <a:p>
          <a:endParaRPr lang="en-US"/>
        </a:p>
      </dgm:t>
    </dgm:pt>
    <dgm:pt modelId="{3CCC4B2B-C0F4-4A78-A627-E65F1DFD3A6B}" type="sibTrans" cxnId="{741568E6-E1A5-4511-96BB-BE11C676F877}">
      <dgm:prSet/>
      <dgm:spPr/>
      <dgm:t>
        <a:bodyPr/>
        <a:lstStyle/>
        <a:p>
          <a:endParaRPr lang="en-US"/>
        </a:p>
      </dgm:t>
    </dgm:pt>
    <dgm:pt modelId="{BBA6BA9D-7B5B-4D41-818B-79C0FD20F5FA}" type="pres">
      <dgm:prSet presAssocID="{23271F8E-C39E-4C40-9CBA-235F73E81CB6}" presName="root" presStyleCnt="0">
        <dgm:presLayoutVars>
          <dgm:dir/>
          <dgm:resizeHandles val="exact"/>
        </dgm:presLayoutVars>
      </dgm:prSet>
      <dgm:spPr/>
    </dgm:pt>
    <dgm:pt modelId="{15192E20-7673-45B1-9A39-9E0461012F01}" type="pres">
      <dgm:prSet presAssocID="{0B680093-55DA-4523-ADF7-A26A62B17CF1}" presName="compNode" presStyleCnt="0"/>
      <dgm:spPr/>
    </dgm:pt>
    <dgm:pt modelId="{6A80C46F-CC11-43D5-9DAD-B1FBD68B57DA}" type="pres">
      <dgm:prSet presAssocID="{0B680093-55DA-4523-ADF7-A26A62B17CF1}" presName="bgRect" presStyleLbl="bgShp" presStyleIdx="0" presStyleCnt="3"/>
      <dgm:spPr/>
    </dgm:pt>
    <dgm:pt modelId="{7D30E815-5835-4D4E-9C9E-41046893E48A}" type="pres">
      <dgm:prSet presAssocID="{0B680093-55DA-4523-ADF7-A26A62B17C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DBC57664-BD1B-4648-801B-29D868DAE26A}" type="pres">
      <dgm:prSet presAssocID="{0B680093-55DA-4523-ADF7-A26A62B17CF1}" presName="spaceRect" presStyleCnt="0"/>
      <dgm:spPr/>
    </dgm:pt>
    <dgm:pt modelId="{ABA428B6-25C4-45D1-B51F-8B8A7878C588}" type="pres">
      <dgm:prSet presAssocID="{0B680093-55DA-4523-ADF7-A26A62B17CF1}" presName="parTx" presStyleLbl="revTx" presStyleIdx="0" presStyleCnt="3">
        <dgm:presLayoutVars>
          <dgm:chMax val="0"/>
          <dgm:chPref val="0"/>
        </dgm:presLayoutVars>
      </dgm:prSet>
      <dgm:spPr/>
    </dgm:pt>
    <dgm:pt modelId="{5E5FE7A2-B366-454C-AE6D-5A2007A6FA23}" type="pres">
      <dgm:prSet presAssocID="{AA41343B-2187-4066-AAD7-4C572888E2DF}" presName="sibTrans" presStyleCnt="0"/>
      <dgm:spPr/>
    </dgm:pt>
    <dgm:pt modelId="{7B9B7B7D-E587-41AC-AE98-5CC8310C56C5}" type="pres">
      <dgm:prSet presAssocID="{3DC79FB2-6784-4A8C-B507-E459B90FB29A}" presName="compNode" presStyleCnt="0"/>
      <dgm:spPr/>
    </dgm:pt>
    <dgm:pt modelId="{8A5810A3-23C2-4DC1-B5B0-E4A0B5D734D9}" type="pres">
      <dgm:prSet presAssocID="{3DC79FB2-6784-4A8C-B507-E459B90FB29A}" presName="bgRect" presStyleLbl="bgShp" presStyleIdx="1" presStyleCnt="3"/>
      <dgm:spPr/>
    </dgm:pt>
    <dgm:pt modelId="{1BB53237-4693-42E2-8335-640F21D5B389}" type="pres">
      <dgm:prSet presAssocID="{3DC79FB2-6784-4A8C-B507-E459B90FB29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30E7436-397A-4FFB-A473-E83B82CFF394}" type="pres">
      <dgm:prSet presAssocID="{3DC79FB2-6784-4A8C-B507-E459B90FB29A}" presName="spaceRect" presStyleCnt="0"/>
      <dgm:spPr/>
    </dgm:pt>
    <dgm:pt modelId="{027FCA47-0364-49EF-8D51-FF0571BCAFDE}" type="pres">
      <dgm:prSet presAssocID="{3DC79FB2-6784-4A8C-B507-E459B90FB29A}" presName="parTx" presStyleLbl="revTx" presStyleIdx="1" presStyleCnt="3">
        <dgm:presLayoutVars>
          <dgm:chMax val="0"/>
          <dgm:chPref val="0"/>
        </dgm:presLayoutVars>
      </dgm:prSet>
      <dgm:spPr/>
    </dgm:pt>
    <dgm:pt modelId="{D49BA8C9-D556-44A1-9110-9C45BEB7D1AD}" type="pres">
      <dgm:prSet presAssocID="{1139C494-1F39-4E21-BBC8-46C4D81C678C}" presName="sibTrans" presStyleCnt="0"/>
      <dgm:spPr/>
    </dgm:pt>
    <dgm:pt modelId="{03946E01-1725-42B2-82DA-EE98C78C31B4}" type="pres">
      <dgm:prSet presAssocID="{4B11A045-1F4D-4311-B482-0C8EA5AE4D60}" presName="compNode" presStyleCnt="0"/>
      <dgm:spPr/>
    </dgm:pt>
    <dgm:pt modelId="{F0A4E5C3-67A3-4DF7-A03E-E062301B2BE4}" type="pres">
      <dgm:prSet presAssocID="{4B11A045-1F4D-4311-B482-0C8EA5AE4D60}" presName="bgRect" presStyleLbl="bgShp" presStyleIdx="2" presStyleCnt="3"/>
      <dgm:spPr/>
    </dgm:pt>
    <dgm:pt modelId="{D700BF62-AF61-428F-A1A4-2717AC999977}" type="pres">
      <dgm:prSet presAssocID="{4B11A045-1F4D-4311-B482-0C8EA5AE4D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10DB5BE-3CD7-44A9-8F2E-F812A56CBCF7}" type="pres">
      <dgm:prSet presAssocID="{4B11A045-1F4D-4311-B482-0C8EA5AE4D60}" presName="spaceRect" presStyleCnt="0"/>
      <dgm:spPr/>
    </dgm:pt>
    <dgm:pt modelId="{70F87959-A326-434A-A243-5B64B13F6F00}" type="pres">
      <dgm:prSet presAssocID="{4B11A045-1F4D-4311-B482-0C8EA5AE4D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BA7380A-98D2-4A45-9DCD-F31EAD64AB67}" type="presOf" srcId="{4B11A045-1F4D-4311-B482-0C8EA5AE4D60}" destId="{70F87959-A326-434A-A243-5B64B13F6F00}" srcOrd="0" destOrd="0" presId="urn:microsoft.com/office/officeart/2018/2/layout/IconVerticalSolidList"/>
    <dgm:cxn modelId="{948B9545-8614-40BE-94A5-0E670A83E390}" type="presOf" srcId="{23271F8E-C39E-4C40-9CBA-235F73E81CB6}" destId="{BBA6BA9D-7B5B-4D41-818B-79C0FD20F5FA}" srcOrd="0" destOrd="0" presId="urn:microsoft.com/office/officeart/2018/2/layout/IconVerticalSolidList"/>
    <dgm:cxn modelId="{7491D577-F207-4650-A122-CAE40506A590}" type="presOf" srcId="{3DC79FB2-6784-4A8C-B507-E459B90FB29A}" destId="{027FCA47-0364-49EF-8D51-FF0571BCAFDE}" srcOrd="0" destOrd="0" presId="urn:microsoft.com/office/officeart/2018/2/layout/IconVerticalSolidList"/>
    <dgm:cxn modelId="{47752887-FD4F-490D-B845-1EA66383D126}" type="presOf" srcId="{0B680093-55DA-4523-ADF7-A26A62B17CF1}" destId="{ABA428B6-25C4-45D1-B51F-8B8A7878C588}" srcOrd="0" destOrd="0" presId="urn:microsoft.com/office/officeart/2018/2/layout/IconVerticalSolidList"/>
    <dgm:cxn modelId="{41C4F6B7-35E1-4AF8-8881-5DEC8C42DC8D}" srcId="{23271F8E-C39E-4C40-9CBA-235F73E81CB6}" destId="{0B680093-55DA-4523-ADF7-A26A62B17CF1}" srcOrd="0" destOrd="0" parTransId="{83EADA76-52A3-4BEA-9297-AC860C87BFFC}" sibTransId="{AA41343B-2187-4066-AAD7-4C572888E2DF}"/>
    <dgm:cxn modelId="{5CB8F9BA-FC29-46C0-BE30-4C5074C5C14C}" srcId="{23271F8E-C39E-4C40-9CBA-235F73E81CB6}" destId="{3DC79FB2-6784-4A8C-B507-E459B90FB29A}" srcOrd="1" destOrd="0" parTransId="{F227F11C-68A6-4B68-94C9-30771602F9CB}" sibTransId="{1139C494-1F39-4E21-BBC8-46C4D81C678C}"/>
    <dgm:cxn modelId="{741568E6-E1A5-4511-96BB-BE11C676F877}" srcId="{23271F8E-C39E-4C40-9CBA-235F73E81CB6}" destId="{4B11A045-1F4D-4311-B482-0C8EA5AE4D60}" srcOrd="2" destOrd="0" parTransId="{2D5DC602-3D60-4D35-943B-1C6A9D5C3842}" sibTransId="{3CCC4B2B-C0F4-4A78-A627-E65F1DFD3A6B}"/>
    <dgm:cxn modelId="{9340614B-2F6B-489A-9C6F-0681D929DC3E}" type="presParOf" srcId="{BBA6BA9D-7B5B-4D41-818B-79C0FD20F5FA}" destId="{15192E20-7673-45B1-9A39-9E0461012F01}" srcOrd="0" destOrd="0" presId="urn:microsoft.com/office/officeart/2018/2/layout/IconVerticalSolidList"/>
    <dgm:cxn modelId="{3C64EF07-BA2A-4008-8B87-9CF215D0562D}" type="presParOf" srcId="{15192E20-7673-45B1-9A39-9E0461012F01}" destId="{6A80C46F-CC11-43D5-9DAD-B1FBD68B57DA}" srcOrd="0" destOrd="0" presId="urn:microsoft.com/office/officeart/2018/2/layout/IconVerticalSolidList"/>
    <dgm:cxn modelId="{929C0727-C3DD-4F15-98B2-CFD7B6BD352F}" type="presParOf" srcId="{15192E20-7673-45B1-9A39-9E0461012F01}" destId="{7D30E815-5835-4D4E-9C9E-41046893E48A}" srcOrd="1" destOrd="0" presId="urn:microsoft.com/office/officeart/2018/2/layout/IconVerticalSolidList"/>
    <dgm:cxn modelId="{03AE5FB8-65DB-47CE-8132-1815552BF109}" type="presParOf" srcId="{15192E20-7673-45B1-9A39-9E0461012F01}" destId="{DBC57664-BD1B-4648-801B-29D868DAE26A}" srcOrd="2" destOrd="0" presId="urn:microsoft.com/office/officeart/2018/2/layout/IconVerticalSolidList"/>
    <dgm:cxn modelId="{F6484518-7E3D-45F5-8A20-B32B6E9DE219}" type="presParOf" srcId="{15192E20-7673-45B1-9A39-9E0461012F01}" destId="{ABA428B6-25C4-45D1-B51F-8B8A7878C588}" srcOrd="3" destOrd="0" presId="urn:microsoft.com/office/officeart/2018/2/layout/IconVerticalSolidList"/>
    <dgm:cxn modelId="{BC912F3C-6D98-4574-9D78-247C838503CA}" type="presParOf" srcId="{BBA6BA9D-7B5B-4D41-818B-79C0FD20F5FA}" destId="{5E5FE7A2-B366-454C-AE6D-5A2007A6FA23}" srcOrd="1" destOrd="0" presId="urn:microsoft.com/office/officeart/2018/2/layout/IconVerticalSolidList"/>
    <dgm:cxn modelId="{DADFEED6-1D13-4C81-B805-BB778297B40F}" type="presParOf" srcId="{BBA6BA9D-7B5B-4D41-818B-79C0FD20F5FA}" destId="{7B9B7B7D-E587-41AC-AE98-5CC8310C56C5}" srcOrd="2" destOrd="0" presId="urn:microsoft.com/office/officeart/2018/2/layout/IconVerticalSolidList"/>
    <dgm:cxn modelId="{B04FC9BE-608A-4095-9EBD-5687493D5B39}" type="presParOf" srcId="{7B9B7B7D-E587-41AC-AE98-5CC8310C56C5}" destId="{8A5810A3-23C2-4DC1-B5B0-E4A0B5D734D9}" srcOrd="0" destOrd="0" presId="urn:microsoft.com/office/officeart/2018/2/layout/IconVerticalSolidList"/>
    <dgm:cxn modelId="{97825F1D-AEB2-43B3-BCCD-0393898B5579}" type="presParOf" srcId="{7B9B7B7D-E587-41AC-AE98-5CC8310C56C5}" destId="{1BB53237-4693-42E2-8335-640F21D5B389}" srcOrd="1" destOrd="0" presId="urn:microsoft.com/office/officeart/2018/2/layout/IconVerticalSolidList"/>
    <dgm:cxn modelId="{582C950D-792A-47F1-97D9-C5DFFB9C86C8}" type="presParOf" srcId="{7B9B7B7D-E587-41AC-AE98-5CC8310C56C5}" destId="{C30E7436-397A-4FFB-A473-E83B82CFF394}" srcOrd="2" destOrd="0" presId="urn:microsoft.com/office/officeart/2018/2/layout/IconVerticalSolidList"/>
    <dgm:cxn modelId="{9F933F71-6A49-4995-BB2F-D6A5BCC5E008}" type="presParOf" srcId="{7B9B7B7D-E587-41AC-AE98-5CC8310C56C5}" destId="{027FCA47-0364-49EF-8D51-FF0571BCAFDE}" srcOrd="3" destOrd="0" presId="urn:microsoft.com/office/officeart/2018/2/layout/IconVerticalSolidList"/>
    <dgm:cxn modelId="{23E4234D-8350-492B-8A96-BAEB1201308E}" type="presParOf" srcId="{BBA6BA9D-7B5B-4D41-818B-79C0FD20F5FA}" destId="{D49BA8C9-D556-44A1-9110-9C45BEB7D1AD}" srcOrd="3" destOrd="0" presId="urn:microsoft.com/office/officeart/2018/2/layout/IconVerticalSolidList"/>
    <dgm:cxn modelId="{0CA2167E-B566-4995-B566-35424C648B2B}" type="presParOf" srcId="{BBA6BA9D-7B5B-4D41-818B-79C0FD20F5FA}" destId="{03946E01-1725-42B2-82DA-EE98C78C31B4}" srcOrd="4" destOrd="0" presId="urn:microsoft.com/office/officeart/2018/2/layout/IconVerticalSolidList"/>
    <dgm:cxn modelId="{EFFDD7BC-297F-4B55-9B98-E8F7A87F2CE8}" type="presParOf" srcId="{03946E01-1725-42B2-82DA-EE98C78C31B4}" destId="{F0A4E5C3-67A3-4DF7-A03E-E062301B2BE4}" srcOrd="0" destOrd="0" presId="urn:microsoft.com/office/officeart/2018/2/layout/IconVerticalSolidList"/>
    <dgm:cxn modelId="{B5BB4674-8236-49C1-8148-99378F5E0A44}" type="presParOf" srcId="{03946E01-1725-42B2-82DA-EE98C78C31B4}" destId="{D700BF62-AF61-428F-A1A4-2717AC999977}" srcOrd="1" destOrd="0" presId="urn:microsoft.com/office/officeart/2018/2/layout/IconVerticalSolidList"/>
    <dgm:cxn modelId="{0EA02E1F-6CA3-4091-BD79-17A6BC51817F}" type="presParOf" srcId="{03946E01-1725-42B2-82DA-EE98C78C31B4}" destId="{710DB5BE-3CD7-44A9-8F2E-F812A56CBCF7}" srcOrd="2" destOrd="0" presId="urn:microsoft.com/office/officeart/2018/2/layout/IconVerticalSolidList"/>
    <dgm:cxn modelId="{D553926E-8659-41C9-8BB0-AF4DE357B3CE}" type="presParOf" srcId="{03946E01-1725-42B2-82DA-EE98C78C31B4}" destId="{70F87959-A326-434A-A243-5B64B13F6F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BFEF24-3E8F-40EC-889E-7430E40CA4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4DA628-454B-4FBC-AC79-48BBB5BB2E09}">
      <dgm:prSet/>
      <dgm:spPr/>
      <dgm:t>
        <a:bodyPr/>
        <a:lstStyle/>
        <a:p>
          <a:r>
            <a:rPr lang="en-US" b="0" i="0"/>
            <a:t>Automated classification of phishing emails faces challenges in accuracy, precision, recall, and false positive rates.</a:t>
          </a:r>
          <a:endParaRPr lang="en-US"/>
        </a:p>
      </dgm:t>
    </dgm:pt>
    <dgm:pt modelId="{F4D4D6F3-0EA2-4D4A-B714-A6951FA694D6}" type="parTrans" cxnId="{31FF81B4-6A38-4D0E-9156-8ABE1FC77804}">
      <dgm:prSet/>
      <dgm:spPr/>
      <dgm:t>
        <a:bodyPr/>
        <a:lstStyle/>
        <a:p>
          <a:endParaRPr lang="en-US"/>
        </a:p>
      </dgm:t>
    </dgm:pt>
    <dgm:pt modelId="{79A7A35D-BC83-4C33-A7ED-1AE0411D5E21}" type="sibTrans" cxnId="{31FF81B4-6A38-4D0E-9156-8ABE1FC77804}">
      <dgm:prSet/>
      <dgm:spPr/>
      <dgm:t>
        <a:bodyPr/>
        <a:lstStyle/>
        <a:p>
          <a:endParaRPr lang="en-US"/>
        </a:p>
      </dgm:t>
    </dgm:pt>
    <dgm:pt modelId="{520605B5-5DD3-4F63-9CA8-69461D1D614B}">
      <dgm:prSet/>
      <dgm:spPr/>
      <dgm:t>
        <a:bodyPr/>
        <a:lstStyle/>
        <a:p>
          <a:r>
            <a:rPr lang="en-US" b="0" i="0"/>
            <a:t>Aim to achieve 95% accuracy while minimizing false positives to ensure user trust and security.</a:t>
          </a:r>
          <a:endParaRPr lang="en-US"/>
        </a:p>
      </dgm:t>
    </dgm:pt>
    <dgm:pt modelId="{F0935FF3-6E8F-43DE-9F03-3095B1B4E8ED}" type="parTrans" cxnId="{C113ED19-8F0E-4914-A165-F67DB76F4D92}">
      <dgm:prSet/>
      <dgm:spPr/>
      <dgm:t>
        <a:bodyPr/>
        <a:lstStyle/>
        <a:p>
          <a:endParaRPr lang="en-US"/>
        </a:p>
      </dgm:t>
    </dgm:pt>
    <dgm:pt modelId="{E3343D49-C736-4DD8-A211-B6756ABDDC1D}" type="sibTrans" cxnId="{C113ED19-8F0E-4914-A165-F67DB76F4D92}">
      <dgm:prSet/>
      <dgm:spPr/>
      <dgm:t>
        <a:bodyPr/>
        <a:lstStyle/>
        <a:p>
          <a:endParaRPr lang="en-US"/>
        </a:p>
      </dgm:t>
    </dgm:pt>
    <dgm:pt modelId="{1C0ADA34-87C0-4639-A913-C8E7FBFEC690}">
      <dgm:prSet/>
      <dgm:spPr/>
      <dgm:t>
        <a:bodyPr/>
        <a:lstStyle/>
        <a:p>
          <a:r>
            <a:rPr lang="en-US" b="0" i="0"/>
            <a:t>High precision and recall are essential for identifying phishing threats without compromising safe email delivery.</a:t>
          </a:r>
          <a:endParaRPr lang="en-US"/>
        </a:p>
      </dgm:t>
    </dgm:pt>
    <dgm:pt modelId="{D886A51F-210A-4050-8706-281C98408627}" type="parTrans" cxnId="{EB5E5A58-0572-4289-AA94-2F394E00487B}">
      <dgm:prSet/>
      <dgm:spPr/>
      <dgm:t>
        <a:bodyPr/>
        <a:lstStyle/>
        <a:p>
          <a:endParaRPr lang="en-US"/>
        </a:p>
      </dgm:t>
    </dgm:pt>
    <dgm:pt modelId="{1E2D9BCE-12E8-4B89-A2C3-DBB157543B72}" type="sibTrans" cxnId="{EB5E5A58-0572-4289-AA94-2F394E00487B}">
      <dgm:prSet/>
      <dgm:spPr/>
      <dgm:t>
        <a:bodyPr/>
        <a:lstStyle/>
        <a:p>
          <a:endParaRPr lang="en-US"/>
        </a:p>
      </dgm:t>
    </dgm:pt>
    <dgm:pt modelId="{DE245220-71D0-4D49-B66E-37ECB33ABCB0}" type="pres">
      <dgm:prSet presAssocID="{64BFEF24-3E8F-40EC-889E-7430E40CA448}" presName="root" presStyleCnt="0">
        <dgm:presLayoutVars>
          <dgm:dir/>
          <dgm:resizeHandles val="exact"/>
        </dgm:presLayoutVars>
      </dgm:prSet>
      <dgm:spPr/>
    </dgm:pt>
    <dgm:pt modelId="{402D008A-5797-4379-A8A0-997440FBD0E9}" type="pres">
      <dgm:prSet presAssocID="{9E4DA628-454B-4FBC-AC79-48BBB5BB2E09}" presName="compNode" presStyleCnt="0"/>
      <dgm:spPr/>
    </dgm:pt>
    <dgm:pt modelId="{568F8D27-7E66-4E8F-BB23-495816391119}" type="pres">
      <dgm:prSet presAssocID="{9E4DA628-454B-4FBC-AC79-48BBB5BB2E09}" presName="bgRect" presStyleLbl="bgShp" presStyleIdx="0" presStyleCnt="3"/>
      <dgm:spPr/>
    </dgm:pt>
    <dgm:pt modelId="{F510D07D-83EA-4B07-98AB-F94D421C8FD9}" type="pres">
      <dgm:prSet presAssocID="{9E4DA628-454B-4FBC-AC79-48BBB5BB2E0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23C522A-FC57-46D0-BA1E-76EE58CC04A3}" type="pres">
      <dgm:prSet presAssocID="{9E4DA628-454B-4FBC-AC79-48BBB5BB2E09}" presName="spaceRect" presStyleCnt="0"/>
      <dgm:spPr/>
    </dgm:pt>
    <dgm:pt modelId="{3345D005-F26E-48C6-B10F-BB762BB76CE7}" type="pres">
      <dgm:prSet presAssocID="{9E4DA628-454B-4FBC-AC79-48BBB5BB2E09}" presName="parTx" presStyleLbl="revTx" presStyleIdx="0" presStyleCnt="3">
        <dgm:presLayoutVars>
          <dgm:chMax val="0"/>
          <dgm:chPref val="0"/>
        </dgm:presLayoutVars>
      </dgm:prSet>
      <dgm:spPr/>
    </dgm:pt>
    <dgm:pt modelId="{9ED81E65-8835-47AC-9766-A8E2DC3850C3}" type="pres">
      <dgm:prSet presAssocID="{79A7A35D-BC83-4C33-A7ED-1AE0411D5E21}" presName="sibTrans" presStyleCnt="0"/>
      <dgm:spPr/>
    </dgm:pt>
    <dgm:pt modelId="{2EA03342-6B6E-4D5F-B965-BA0708C93351}" type="pres">
      <dgm:prSet presAssocID="{520605B5-5DD3-4F63-9CA8-69461D1D614B}" presName="compNode" presStyleCnt="0"/>
      <dgm:spPr/>
    </dgm:pt>
    <dgm:pt modelId="{D4E7C063-36ED-4477-8842-AAC4956269DF}" type="pres">
      <dgm:prSet presAssocID="{520605B5-5DD3-4F63-9CA8-69461D1D614B}" presName="bgRect" presStyleLbl="bgShp" presStyleIdx="1" presStyleCnt="3"/>
      <dgm:spPr/>
    </dgm:pt>
    <dgm:pt modelId="{D30431EE-996B-4051-8F9E-7975FE528A0F}" type="pres">
      <dgm:prSet presAssocID="{520605B5-5DD3-4F63-9CA8-69461D1D61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2C01CBE9-3236-456B-BDD5-1AD63C1E4910}" type="pres">
      <dgm:prSet presAssocID="{520605B5-5DD3-4F63-9CA8-69461D1D614B}" presName="spaceRect" presStyleCnt="0"/>
      <dgm:spPr/>
    </dgm:pt>
    <dgm:pt modelId="{8C30DC68-122B-41FC-BEBE-CD55A3F27771}" type="pres">
      <dgm:prSet presAssocID="{520605B5-5DD3-4F63-9CA8-69461D1D614B}" presName="parTx" presStyleLbl="revTx" presStyleIdx="1" presStyleCnt="3">
        <dgm:presLayoutVars>
          <dgm:chMax val="0"/>
          <dgm:chPref val="0"/>
        </dgm:presLayoutVars>
      </dgm:prSet>
      <dgm:spPr/>
    </dgm:pt>
    <dgm:pt modelId="{8E1B9E22-6F6E-4EFC-8768-A157858E4427}" type="pres">
      <dgm:prSet presAssocID="{E3343D49-C736-4DD8-A211-B6756ABDDC1D}" presName="sibTrans" presStyleCnt="0"/>
      <dgm:spPr/>
    </dgm:pt>
    <dgm:pt modelId="{EAB2186A-E5D5-4F74-BDF2-8E55501B327F}" type="pres">
      <dgm:prSet presAssocID="{1C0ADA34-87C0-4639-A913-C8E7FBFEC690}" presName="compNode" presStyleCnt="0"/>
      <dgm:spPr/>
    </dgm:pt>
    <dgm:pt modelId="{FFA6C6AE-5DFD-447A-9253-9FE26478850D}" type="pres">
      <dgm:prSet presAssocID="{1C0ADA34-87C0-4639-A913-C8E7FBFEC690}" presName="bgRect" presStyleLbl="bgShp" presStyleIdx="2" presStyleCnt="3"/>
      <dgm:spPr/>
    </dgm:pt>
    <dgm:pt modelId="{7D473F59-F45C-464D-98E1-00B13652BDA1}" type="pres">
      <dgm:prSet presAssocID="{1C0ADA34-87C0-4639-A913-C8E7FBFEC6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4D34F04E-E28D-479B-975B-79C7E28C9F39}" type="pres">
      <dgm:prSet presAssocID="{1C0ADA34-87C0-4639-A913-C8E7FBFEC690}" presName="spaceRect" presStyleCnt="0"/>
      <dgm:spPr/>
    </dgm:pt>
    <dgm:pt modelId="{F49993C0-D633-456C-9F8E-48BA44A8B753}" type="pres">
      <dgm:prSet presAssocID="{1C0ADA34-87C0-4639-A913-C8E7FBFEC69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113ED19-8F0E-4914-A165-F67DB76F4D92}" srcId="{64BFEF24-3E8F-40EC-889E-7430E40CA448}" destId="{520605B5-5DD3-4F63-9CA8-69461D1D614B}" srcOrd="1" destOrd="0" parTransId="{F0935FF3-6E8F-43DE-9F03-3095B1B4E8ED}" sibTransId="{E3343D49-C736-4DD8-A211-B6756ABDDC1D}"/>
    <dgm:cxn modelId="{E23CCF3C-5F2B-4801-B55B-A42495028987}" type="presOf" srcId="{64BFEF24-3E8F-40EC-889E-7430E40CA448}" destId="{DE245220-71D0-4D49-B66E-37ECB33ABCB0}" srcOrd="0" destOrd="0" presId="urn:microsoft.com/office/officeart/2018/2/layout/IconVerticalSolidList"/>
    <dgm:cxn modelId="{5592DA66-F71D-4D45-A11C-9642CC9BCFEF}" type="presOf" srcId="{9E4DA628-454B-4FBC-AC79-48BBB5BB2E09}" destId="{3345D005-F26E-48C6-B10F-BB762BB76CE7}" srcOrd="0" destOrd="0" presId="urn:microsoft.com/office/officeart/2018/2/layout/IconVerticalSolidList"/>
    <dgm:cxn modelId="{69BBE66A-C05D-429C-8F2A-767D150120D8}" type="presOf" srcId="{1C0ADA34-87C0-4639-A913-C8E7FBFEC690}" destId="{F49993C0-D633-456C-9F8E-48BA44A8B753}" srcOrd="0" destOrd="0" presId="urn:microsoft.com/office/officeart/2018/2/layout/IconVerticalSolidList"/>
    <dgm:cxn modelId="{96099053-1823-41EB-B66B-389BA31C9C22}" type="presOf" srcId="{520605B5-5DD3-4F63-9CA8-69461D1D614B}" destId="{8C30DC68-122B-41FC-BEBE-CD55A3F27771}" srcOrd="0" destOrd="0" presId="urn:microsoft.com/office/officeart/2018/2/layout/IconVerticalSolidList"/>
    <dgm:cxn modelId="{EB5E5A58-0572-4289-AA94-2F394E00487B}" srcId="{64BFEF24-3E8F-40EC-889E-7430E40CA448}" destId="{1C0ADA34-87C0-4639-A913-C8E7FBFEC690}" srcOrd="2" destOrd="0" parTransId="{D886A51F-210A-4050-8706-281C98408627}" sibTransId="{1E2D9BCE-12E8-4B89-A2C3-DBB157543B72}"/>
    <dgm:cxn modelId="{31FF81B4-6A38-4D0E-9156-8ABE1FC77804}" srcId="{64BFEF24-3E8F-40EC-889E-7430E40CA448}" destId="{9E4DA628-454B-4FBC-AC79-48BBB5BB2E09}" srcOrd="0" destOrd="0" parTransId="{F4D4D6F3-0EA2-4D4A-B714-A6951FA694D6}" sibTransId="{79A7A35D-BC83-4C33-A7ED-1AE0411D5E21}"/>
    <dgm:cxn modelId="{AF4D579A-E5A1-4598-ABEB-D56AA83F3133}" type="presParOf" srcId="{DE245220-71D0-4D49-B66E-37ECB33ABCB0}" destId="{402D008A-5797-4379-A8A0-997440FBD0E9}" srcOrd="0" destOrd="0" presId="urn:microsoft.com/office/officeart/2018/2/layout/IconVerticalSolidList"/>
    <dgm:cxn modelId="{EA41764B-360A-467D-A28F-ACE4CDA57FC4}" type="presParOf" srcId="{402D008A-5797-4379-A8A0-997440FBD0E9}" destId="{568F8D27-7E66-4E8F-BB23-495816391119}" srcOrd="0" destOrd="0" presId="urn:microsoft.com/office/officeart/2018/2/layout/IconVerticalSolidList"/>
    <dgm:cxn modelId="{2BCC9C3C-AC7D-4171-8FA6-7A2642CAE6D4}" type="presParOf" srcId="{402D008A-5797-4379-A8A0-997440FBD0E9}" destId="{F510D07D-83EA-4B07-98AB-F94D421C8FD9}" srcOrd="1" destOrd="0" presId="urn:microsoft.com/office/officeart/2018/2/layout/IconVerticalSolidList"/>
    <dgm:cxn modelId="{79AE9D53-856B-4EA4-A621-1C09D97DF51D}" type="presParOf" srcId="{402D008A-5797-4379-A8A0-997440FBD0E9}" destId="{B23C522A-FC57-46D0-BA1E-76EE58CC04A3}" srcOrd="2" destOrd="0" presId="urn:microsoft.com/office/officeart/2018/2/layout/IconVerticalSolidList"/>
    <dgm:cxn modelId="{91AC7D83-8B8D-478F-978E-E254C56652AD}" type="presParOf" srcId="{402D008A-5797-4379-A8A0-997440FBD0E9}" destId="{3345D005-F26E-48C6-B10F-BB762BB76CE7}" srcOrd="3" destOrd="0" presId="urn:microsoft.com/office/officeart/2018/2/layout/IconVerticalSolidList"/>
    <dgm:cxn modelId="{403811BE-957F-49A1-9D3D-D6B27E28C3C1}" type="presParOf" srcId="{DE245220-71D0-4D49-B66E-37ECB33ABCB0}" destId="{9ED81E65-8835-47AC-9766-A8E2DC3850C3}" srcOrd="1" destOrd="0" presId="urn:microsoft.com/office/officeart/2018/2/layout/IconVerticalSolidList"/>
    <dgm:cxn modelId="{40FC8581-6019-48C6-9C74-82923C7ABE7F}" type="presParOf" srcId="{DE245220-71D0-4D49-B66E-37ECB33ABCB0}" destId="{2EA03342-6B6E-4D5F-B965-BA0708C93351}" srcOrd="2" destOrd="0" presId="urn:microsoft.com/office/officeart/2018/2/layout/IconVerticalSolidList"/>
    <dgm:cxn modelId="{864E85CD-7ABA-4815-9C9A-5D32BB53EC7B}" type="presParOf" srcId="{2EA03342-6B6E-4D5F-B965-BA0708C93351}" destId="{D4E7C063-36ED-4477-8842-AAC4956269DF}" srcOrd="0" destOrd="0" presId="urn:microsoft.com/office/officeart/2018/2/layout/IconVerticalSolidList"/>
    <dgm:cxn modelId="{A177AE38-483C-4A4E-A0CC-B1336F2E6369}" type="presParOf" srcId="{2EA03342-6B6E-4D5F-B965-BA0708C93351}" destId="{D30431EE-996B-4051-8F9E-7975FE528A0F}" srcOrd="1" destOrd="0" presId="urn:microsoft.com/office/officeart/2018/2/layout/IconVerticalSolidList"/>
    <dgm:cxn modelId="{FCC0B655-A531-4C6C-B7E6-0020D92665FD}" type="presParOf" srcId="{2EA03342-6B6E-4D5F-B965-BA0708C93351}" destId="{2C01CBE9-3236-456B-BDD5-1AD63C1E4910}" srcOrd="2" destOrd="0" presId="urn:microsoft.com/office/officeart/2018/2/layout/IconVerticalSolidList"/>
    <dgm:cxn modelId="{11E67FF4-091A-44E6-ADE1-60E62F8611C4}" type="presParOf" srcId="{2EA03342-6B6E-4D5F-B965-BA0708C93351}" destId="{8C30DC68-122B-41FC-BEBE-CD55A3F27771}" srcOrd="3" destOrd="0" presId="urn:microsoft.com/office/officeart/2018/2/layout/IconVerticalSolidList"/>
    <dgm:cxn modelId="{21A9F386-049F-457D-B818-087C8708A631}" type="presParOf" srcId="{DE245220-71D0-4D49-B66E-37ECB33ABCB0}" destId="{8E1B9E22-6F6E-4EFC-8768-A157858E4427}" srcOrd="3" destOrd="0" presId="urn:microsoft.com/office/officeart/2018/2/layout/IconVerticalSolidList"/>
    <dgm:cxn modelId="{732C1659-4ED5-4F56-9F77-297D98FDD77A}" type="presParOf" srcId="{DE245220-71D0-4D49-B66E-37ECB33ABCB0}" destId="{EAB2186A-E5D5-4F74-BDF2-8E55501B327F}" srcOrd="4" destOrd="0" presId="urn:microsoft.com/office/officeart/2018/2/layout/IconVerticalSolidList"/>
    <dgm:cxn modelId="{DE47D2D9-6C80-4594-97F6-FE2F86C649AC}" type="presParOf" srcId="{EAB2186A-E5D5-4F74-BDF2-8E55501B327F}" destId="{FFA6C6AE-5DFD-447A-9253-9FE26478850D}" srcOrd="0" destOrd="0" presId="urn:microsoft.com/office/officeart/2018/2/layout/IconVerticalSolidList"/>
    <dgm:cxn modelId="{CC32F4D8-9065-4D3F-A4B3-FE8000D572AB}" type="presParOf" srcId="{EAB2186A-E5D5-4F74-BDF2-8E55501B327F}" destId="{7D473F59-F45C-464D-98E1-00B13652BDA1}" srcOrd="1" destOrd="0" presId="urn:microsoft.com/office/officeart/2018/2/layout/IconVerticalSolidList"/>
    <dgm:cxn modelId="{305A8C83-3B47-49B4-95E0-16E7649803FF}" type="presParOf" srcId="{EAB2186A-E5D5-4F74-BDF2-8E55501B327F}" destId="{4D34F04E-E28D-479B-975B-79C7E28C9F39}" srcOrd="2" destOrd="0" presId="urn:microsoft.com/office/officeart/2018/2/layout/IconVerticalSolidList"/>
    <dgm:cxn modelId="{75D7CD87-4E68-448C-B7C6-6F3ECC622480}" type="presParOf" srcId="{EAB2186A-E5D5-4F74-BDF2-8E55501B327F}" destId="{F49993C0-D633-456C-9F8E-48BA44A8B75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4EA308-E9A0-4255-86E6-AF33E557FA9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E74D4E-82DD-4BAC-BA64-531E7B43D240}">
      <dgm:prSet/>
      <dgm:spPr/>
      <dgm:t>
        <a:bodyPr/>
        <a:lstStyle/>
        <a:p>
          <a:r>
            <a:rPr lang="en-US" b="1" i="0" dirty="0"/>
            <a:t>Class Distribution Analysis</a:t>
          </a:r>
        </a:p>
        <a:p>
          <a:r>
            <a:rPr lang="en-US" b="0" i="0" dirty="0"/>
            <a:t>Initial analysis shows class distribution with 60% phishing and 40% safe emails</a:t>
          </a:r>
          <a:endParaRPr lang="en-US" dirty="0"/>
        </a:p>
      </dgm:t>
    </dgm:pt>
    <dgm:pt modelId="{709EDC0F-38F6-48EA-8010-2EE230C7C63A}" type="parTrans" cxnId="{059D2967-CBF7-46DC-9342-A75609D5E9A2}">
      <dgm:prSet/>
      <dgm:spPr/>
      <dgm:t>
        <a:bodyPr/>
        <a:lstStyle/>
        <a:p>
          <a:endParaRPr lang="en-US"/>
        </a:p>
      </dgm:t>
    </dgm:pt>
    <dgm:pt modelId="{8CFD4FAE-5405-4744-BCC5-E0B881772EE0}" type="sibTrans" cxnId="{059D2967-CBF7-46DC-9342-A75609D5E9A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6AA0880-D35B-442D-9601-1D5FE7FBC323}">
      <dgm:prSet/>
      <dgm:spPr/>
      <dgm:t>
        <a:bodyPr/>
        <a:lstStyle/>
        <a:p>
          <a:r>
            <a:rPr lang="en-US" b="1" i="0" dirty="0"/>
            <a:t>Missing Values Assessment</a:t>
          </a:r>
        </a:p>
        <a:p>
          <a:r>
            <a:rPr lang="en-US" b="0" i="0" dirty="0"/>
            <a:t>No significant missing values detected</a:t>
          </a:r>
          <a:endParaRPr lang="en-US" dirty="0"/>
        </a:p>
      </dgm:t>
    </dgm:pt>
    <dgm:pt modelId="{FFB1D3BF-DE13-47B1-83F7-48F67B1E4C5E}" type="parTrans" cxnId="{423AAC03-80E3-4A51-BE16-1329230CD31C}">
      <dgm:prSet/>
      <dgm:spPr/>
      <dgm:t>
        <a:bodyPr/>
        <a:lstStyle/>
        <a:p>
          <a:endParaRPr lang="en-US"/>
        </a:p>
      </dgm:t>
    </dgm:pt>
    <dgm:pt modelId="{1AD26E7B-78A0-408A-A070-169F95DCC917}" type="sibTrans" cxnId="{423AAC03-80E3-4A51-BE16-1329230CD31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4ADF008-3F5E-40E1-B66A-CEC948C0986F}">
      <dgm:prSet/>
      <dgm:spPr/>
      <dgm:t>
        <a:bodyPr/>
        <a:lstStyle/>
        <a:p>
          <a:r>
            <a:rPr lang="en-US" b="1" i="0" dirty="0"/>
            <a:t>Text Variability Insights </a:t>
          </a:r>
          <a:r>
            <a:rPr lang="en-US" b="0" i="0" dirty="0"/>
            <a:t>Exploratory analysis reveals diverse email text characteristics</a:t>
          </a:r>
          <a:endParaRPr lang="en-US" dirty="0"/>
        </a:p>
      </dgm:t>
    </dgm:pt>
    <dgm:pt modelId="{57CE7320-9F57-4269-A011-635BA820CE39}" type="parTrans" cxnId="{BB3FA9B7-C1B4-4FB4-8EE6-3DBBEAC3A580}">
      <dgm:prSet/>
      <dgm:spPr/>
      <dgm:t>
        <a:bodyPr/>
        <a:lstStyle/>
        <a:p>
          <a:endParaRPr lang="en-US"/>
        </a:p>
      </dgm:t>
    </dgm:pt>
    <dgm:pt modelId="{2741F571-F3AA-4AF1-906C-6B0120648DE9}" type="sibTrans" cxnId="{BB3FA9B7-C1B4-4FB4-8EE6-3DBBEAC3A58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3AF3025-C053-4AB2-98C9-37AA8F4AF836}" type="pres">
      <dgm:prSet presAssocID="{B34EA308-E9A0-4255-86E6-AF33E557FA98}" presName="Name0" presStyleCnt="0">
        <dgm:presLayoutVars>
          <dgm:animLvl val="lvl"/>
          <dgm:resizeHandles val="exact"/>
        </dgm:presLayoutVars>
      </dgm:prSet>
      <dgm:spPr/>
    </dgm:pt>
    <dgm:pt modelId="{FD9D3FA5-FE24-420A-BB55-4F644BDB2700}" type="pres">
      <dgm:prSet presAssocID="{32E74D4E-82DD-4BAC-BA64-531E7B43D240}" presName="compositeNode" presStyleCnt="0">
        <dgm:presLayoutVars>
          <dgm:bulletEnabled val="1"/>
        </dgm:presLayoutVars>
      </dgm:prSet>
      <dgm:spPr/>
    </dgm:pt>
    <dgm:pt modelId="{06492C62-CB02-4D17-86E4-D142908E7D90}" type="pres">
      <dgm:prSet presAssocID="{32E74D4E-82DD-4BAC-BA64-531E7B43D240}" presName="bgRect" presStyleLbl="bgAccFollowNode1" presStyleIdx="0" presStyleCnt="3"/>
      <dgm:spPr/>
    </dgm:pt>
    <dgm:pt modelId="{55880098-B6F6-4629-9D91-5E5186988B89}" type="pres">
      <dgm:prSet presAssocID="{8CFD4FAE-5405-4744-BCC5-E0B881772EE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068D013-6231-4A46-8E85-3B6E3D0CB6DF}" type="pres">
      <dgm:prSet presAssocID="{32E74D4E-82DD-4BAC-BA64-531E7B43D240}" presName="bottomLine" presStyleLbl="alignNode1" presStyleIdx="1" presStyleCnt="6">
        <dgm:presLayoutVars/>
      </dgm:prSet>
      <dgm:spPr/>
    </dgm:pt>
    <dgm:pt modelId="{5E1ED250-5E24-466D-A073-568304907E19}" type="pres">
      <dgm:prSet presAssocID="{32E74D4E-82DD-4BAC-BA64-531E7B43D240}" presName="nodeText" presStyleLbl="bgAccFollowNode1" presStyleIdx="0" presStyleCnt="3">
        <dgm:presLayoutVars>
          <dgm:bulletEnabled val="1"/>
        </dgm:presLayoutVars>
      </dgm:prSet>
      <dgm:spPr/>
    </dgm:pt>
    <dgm:pt modelId="{5758B5AE-44A1-48D1-89DA-8673237FDFD9}" type="pres">
      <dgm:prSet presAssocID="{8CFD4FAE-5405-4744-BCC5-E0B881772EE0}" presName="sibTrans" presStyleCnt="0"/>
      <dgm:spPr/>
    </dgm:pt>
    <dgm:pt modelId="{AD01EAFB-7FD7-4714-995D-5F2C6EC4458E}" type="pres">
      <dgm:prSet presAssocID="{E6AA0880-D35B-442D-9601-1D5FE7FBC323}" presName="compositeNode" presStyleCnt="0">
        <dgm:presLayoutVars>
          <dgm:bulletEnabled val="1"/>
        </dgm:presLayoutVars>
      </dgm:prSet>
      <dgm:spPr/>
    </dgm:pt>
    <dgm:pt modelId="{1BE5CCD1-F185-412A-91E8-ED7426C1C797}" type="pres">
      <dgm:prSet presAssocID="{E6AA0880-D35B-442D-9601-1D5FE7FBC323}" presName="bgRect" presStyleLbl="bgAccFollowNode1" presStyleIdx="1" presStyleCnt="3"/>
      <dgm:spPr/>
    </dgm:pt>
    <dgm:pt modelId="{E3BBE78B-467D-41CC-AC32-EEE32AA81945}" type="pres">
      <dgm:prSet presAssocID="{1AD26E7B-78A0-408A-A070-169F95DCC91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220E52C0-2A92-413D-8F85-8AC7D76F8EE7}" type="pres">
      <dgm:prSet presAssocID="{E6AA0880-D35B-442D-9601-1D5FE7FBC323}" presName="bottomLine" presStyleLbl="alignNode1" presStyleIdx="3" presStyleCnt="6">
        <dgm:presLayoutVars/>
      </dgm:prSet>
      <dgm:spPr/>
    </dgm:pt>
    <dgm:pt modelId="{D4EBAA36-9CDF-4045-BC84-AE237B5DD5E5}" type="pres">
      <dgm:prSet presAssocID="{E6AA0880-D35B-442D-9601-1D5FE7FBC323}" presName="nodeText" presStyleLbl="bgAccFollowNode1" presStyleIdx="1" presStyleCnt="3">
        <dgm:presLayoutVars>
          <dgm:bulletEnabled val="1"/>
        </dgm:presLayoutVars>
      </dgm:prSet>
      <dgm:spPr/>
    </dgm:pt>
    <dgm:pt modelId="{7C6DE4D0-BF71-4007-AD85-7CB041C20BB6}" type="pres">
      <dgm:prSet presAssocID="{1AD26E7B-78A0-408A-A070-169F95DCC917}" presName="sibTrans" presStyleCnt="0"/>
      <dgm:spPr/>
    </dgm:pt>
    <dgm:pt modelId="{0DB81FBB-35C7-4976-8CD6-41210462D50F}" type="pres">
      <dgm:prSet presAssocID="{54ADF008-3F5E-40E1-B66A-CEC948C0986F}" presName="compositeNode" presStyleCnt="0">
        <dgm:presLayoutVars>
          <dgm:bulletEnabled val="1"/>
        </dgm:presLayoutVars>
      </dgm:prSet>
      <dgm:spPr/>
    </dgm:pt>
    <dgm:pt modelId="{3124A6EF-AA1A-423E-A304-7AF9804F595A}" type="pres">
      <dgm:prSet presAssocID="{54ADF008-3F5E-40E1-B66A-CEC948C0986F}" presName="bgRect" presStyleLbl="bgAccFollowNode1" presStyleIdx="2" presStyleCnt="3"/>
      <dgm:spPr/>
    </dgm:pt>
    <dgm:pt modelId="{7A092474-0D56-4B71-BBA6-D270582D0B46}" type="pres">
      <dgm:prSet presAssocID="{2741F571-F3AA-4AF1-906C-6B0120648DE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0ABF657-C14F-4FC3-800C-463D85DDE3F8}" type="pres">
      <dgm:prSet presAssocID="{54ADF008-3F5E-40E1-B66A-CEC948C0986F}" presName="bottomLine" presStyleLbl="alignNode1" presStyleIdx="5" presStyleCnt="6">
        <dgm:presLayoutVars/>
      </dgm:prSet>
      <dgm:spPr/>
    </dgm:pt>
    <dgm:pt modelId="{563EC6BE-5D8D-441D-9770-1006E9364B40}" type="pres">
      <dgm:prSet presAssocID="{54ADF008-3F5E-40E1-B66A-CEC948C0986F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423AAC03-80E3-4A51-BE16-1329230CD31C}" srcId="{B34EA308-E9A0-4255-86E6-AF33E557FA98}" destId="{E6AA0880-D35B-442D-9601-1D5FE7FBC323}" srcOrd="1" destOrd="0" parTransId="{FFB1D3BF-DE13-47B1-83F7-48F67B1E4C5E}" sibTransId="{1AD26E7B-78A0-408A-A070-169F95DCC917}"/>
    <dgm:cxn modelId="{317CD905-CCAD-4B7B-A539-032B4C8D362B}" type="presOf" srcId="{2741F571-F3AA-4AF1-906C-6B0120648DE9}" destId="{7A092474-0D56-4B71-BBA6-D270582D0B46}" srcOrd="0" destOrd="0" presId="urn:microsoft.com/office/officeart/2016/7/layout/BasicLinearProcessNumbered"/>
    <dgm:cxn modelId="{A2A3E60F-AEE4-45E8-B44C-3334CBE127C4}" type="presOf" srcId="{54ADF008-3F5E-40E1-B66A-CEC948C0986F}" destId="{563EC6BE-5D8D-441D-9770-1006E9364B40}" srcOrd="1" destOrd="0" presId="urn:microsoft.com/office/officeart/2016/7/layout/BasicLinearProcessNumbered"/>
    <dgm:cxn modelId="{85FE8118-1043-432B-85A6-F66AE5D6AD2F}" type="presOf" srcId="{E6AA0880-D35B-442D-9601-1D5FE7FBC323}" destId="{D4EBAA36-9CDF-4045-BC84-AE237B5DD5E5}" srcOrd="1" destOrd="0" presId="urn:microsoft.com/office/officeart/2016/7/layout/BasicLinearProcessNumbered"/>
    <dgm:cxn modelId="{CA38722D-C125-47D0-8290-939C5E1C009C}" type="presOf" srcId="{E6AA0880-D35B-442D-9601-1D5FE7FBC323}" destId="{1BE5CCD1-F185-412A-91E8-ED7426C1C797}" srcOrd="0" destOrd="0" presId="urn:microsoft.com/office/officeart/2016/7/layout/BasicLinearProcessNumbered"/>
    <dgm:cxn modelId="{059D2967-CBF7-46DC-9342-A75609D5E9A2}" srcId="{B34EA308-E9A0-4255-86E6-AF33E557FA98}" destId="{32E74D4E-82DD-4BAC-BA64-531E7B43D240}" srcOrd="0" destOrd="0" parTransId="{709EDC0F-38F6-48EA-8010-2EE230C7C63A}" sibTransId="{8CFD4FAE-5405-4744-BCC5-E0B881772EE0}"/>
    <dgm:cxn modelId="{75215B80-6FB4-4D9D-8E82-254520638AED}" type="presOf" srcId="{B34EA308-E9A0-4255-86E6-AF33E557FA98}" destId="{C3AF3025-C053-4AB2-98C9-37AA8F4AF836}" srcOrd="0" destOrd="0" presId="urn:microsoft.com/office/officeart/2016/7/layout/BasicLinearProcessNumbered"/>
    <dgm:cxn modelId="{66600683-5C85-40E9-BBCC-4F8D1F19D941}" type="presOf" srcId="{32E74D4E-82DD-4BAC-BA64-531E7B43D240}" destId="{5E1ED250-5E24-466D-A073-568304907E19}" srcOrd="1" destOrd="0" presId="urn:microsoft.com/office/officeart/2016/7/layout/BasicLinearProcessNumbered"/>
    <dgm:cxn modelId="{52E48883-7CAE-4805-9939-5C7BA33F0DB7}" type="presOf" srcId="{8CFD4FAE-5405-4744-BCC5-E0B881772EE0}" destId="{55880098-B6F6-4629-9D91-5E5186988B89}" srcOrd="0" destOrd="0" presId="urn:microsoft.com/office/officeart/2016/7/layout/BasicLinearProcessNumbered"/>
    <dgm:cxn modelId="{BB3FA9B7-C1B4-4FB4-8EE6-3DBBEAC3A580}" srcId="{B34EA308-E9A0-4255-86E6-AF33E557FA98}" destId="{54ADF008-3F5E-40E1-B66A-CEC948C0986F}" srcOrd="2" destOrd="0" parTransId="{57CE7320-9F57-4269-A011-635BA820CE39}" sibTransId="{2741F571-F3AA-4AF1-906C-6B0120648DE9}"/>
    <dgm:cxn modelId="{67C19ACF-2EED-4A94-9B51-805AE241D903}" type="presOf" srcId="{1AD26E7B-78A0-408A-A070-169F95DCC917}" destId="{E3BBE78B-467D-41CC-AC32-EEE32AA81945}" srcOrd="0" destOrd="0" presId="urn:microsoft.com/office/officeart/2016/7/layout/BasicLinearProcessNumbered"/>
    <dgm:cxn modelId="{F1CDA7D6-F6DF-4CAC-A02A-1AE016BE84A6}" type="presOf" srcId="{54ADF008-3F5E-40E1-B66A-CEC948C0986F}" destId="{3124A6EF-AA1A-423E-A304-7AF9804F595A}" srcOrd="0" destOrd="0" presId="urn:microsoft.com/office/officeart/2016/7/layout/BasicLinearProcessNumbered"/>
    <dgm:cxn modelId="{EFE8A9E4-CD69-4BF6-8581-2303136AFA5F}" type="presOf" srcId="{32E74D4E-82DD-4BAC-BA64-531E7B43D240}" destId="{06492C62-CB02-4D17-86E4-D142908E7D90}" srcOrd="0" destOrd="0" presId="urn:microsoft.com/office/officeart/2016/7/layout/BasicLinearProcessNumbered"/>
    <dgm:cxn modelId="{0F80B2D1-9CCC-4A9A-857C-462470B59573}" type="presParOf" srcId="{C3AF3025-C053-4AB2-98C9-37AA8F4AF836}" destId="{FD9D3FA5-FE24-420A-BB55-4F644BDB2700}" srcOrd="0" destOrd="0" presId="urn:microsoft.com/office/officeart/2016/7/layout/BasicLinearProcessNumbered"/>
    <dgm:cxn modelId="{75B883E2-EFF9-499A-9645-52A4CAEF9E3C}" type="presParOf" srcId="{FD9D3FA5-FE24-420A-BB55-4F644BDB2700}" destId="{06492C62-CB02-4D17-86E4-D142908E7D90}" srcOrd="0" destOrd="0" presId="urn:microsoft.com/office/officeart/2016/7/layout/BasicLinearProcessNumbered"/>
    <dgm:cxn modelId="{F9263F65-3260-43B4-8C5B-CDC5A5A3DADC}" type="presParOf" srcId="{FD9D3FA5-FE24-420A-BB55-4F644BDB2700}" destId="{55880098-B6F6-4629-9D91-5E5186988B89}" srcOrd="1" destOrd="0" presId="urn:microsoft.com/office/officeart/2016/7/layout/BasicLinearProcessNumbered"/>
    <dgm:cxn modelId="{E681B25B-00D3-46AB-951B-6F814C3D9B01}" type="presParOf" srcId="{FD9D3FA5-FE24-420A-BB55-4F644BDB2700}" destId="{F068D013-6231-4A46-8E85-3B6E3D0CB6DF}" srcOrd="2" destOrd="0" presId="urn:microsoft.com/office/officeart/2016/7/layout/BasicLinearProcessNumbered"/>
    <dgm:cxn modelId="{DF304900-790D-4720-95EF-377622CA1E49}" type="presParOf" srcId="{FD9D3FA5-FE24-420A-BB55-4F644BDB2700}" destId="{5E1ED250-5E24-466D-A073-568304907E19}" srcOrd="3" destOrd="0" presId="urn:microsoft.com/office/officeart/2016/7/layout/BasicLinearProcessNumbered"/>
    <dgm:cxn modelId="{87CCDD2A-687B-4F59-80FF-6815F2DD4CA2}" type="presParOf" srcId="{C3AF3025-C053-4AB2-98C9-37AA8F4AF836}" destId="{5758B5AE-44A1-48D1-89DA-8673237FDFD9}" srcOrd="1" destOrd="0" presId="urn:microsoft.com/office/officeart/2016/7/layout/BasicLinearProcessNumbered"/>
    <dgm:cxn modelId="{8D234774-834F-47DA-A71C-A0F66648E9C1}" type="presParOf" srcId="{C3AF3025-C053-4AB2-98C9-37AA8F4AF836}" destId="{AD01EAFB-7FD7-4714-995D-5F2C6EC4458E}" srcOrd="2" destOrd="0" presId="urn:microsoft.com/office/officeart/2016/7/layout/BasicLinearProcessNumbered"/>
    <dgm:cxn modelId="{4BA4E4CB-E0DC-441D-99FE-BEFD3E8A84AA}" type="presParOf" srcId="{AD01EAFB-7FD7-4714-995D-5F2C6EC4458E}" destId="{1BE5CCD1-F185-412A-91E8-ED7426C1C797}" srcOrd="0" destOrd="0" presId="urn:microsoft.com/office/officeart/2016/7/layout/BasicLinearProcessNumbered"/>
    <dgm:cxn modelId="{9D40BDCD-7A3B-4A25-AFAE-690E5D7FF1B0}" type="presParOf" srcId="{AD01EAFB-7FD7-4714-995D-5F2C6EC4458E}" destId="{E3BBE78B-467D-41CC-AC32-EEE32AA81945}" srcOrd="1" destOrd="0" presId="urn:microsoft.com/office/officeart/2016/7/layout/BasicLinearProcessNumbered"/>
    <dgm:cxn modelId="{7D9BC3B9-7688-4EE5-9FDF-4D747F325996}" type="presParOf" srcId="{AD01EAFB-7FD7-4714-995D-5F2C6EC4458E}" destId="{220E52C0-2A92-413D-8F85-8AC7D76F8EE7}" srcOrd="2" destOrd="0" presId="urn:microsoft.com/office/officeart/2016/7/layout/BasicLinearProcessNumbered"/>
    <dgm:cxn modelId="{7DCD3F9F-DC91-4916-BE9F-81B63FB7760E}" type="presParOf" srcId="{AD01EAFB-7FD7-4714-995D-5F2C6EC4458E}" destId="{D4EBAA36-9CDF-4045-BC84-AE237B5DD5E5}" srcOrd="3" destOrd="0" presId="urn:microsoft.com/office/officeart/2016/7/layout/BasicLinearProcessNumbered"/>
    <dgm:cxn modelId="{6AE16C65-E48D-4EBA-A48B-5BC4C49944D3}" type="presParOf" srcId="{C3AF3025-C053-4AB2-98C9-37AA8F4AF836}" destId="{7C6DE4D0-BF71-4007-AD85-7CB041C20BB6}" srcOrd="3" destOrd="0" presId="urn:microsoft.com/office/officeart/2016/7/layout/BasicLinearProcessNumbered"/>
    <dgm:cxn modelId="{E2813B07-3A70-474A-A25F-D7BCBEACEC48}" type="presParOf" srcId="{C3AF3025-C053-4AB2-98C9-37AA8F4AF836}" destId="{0DB81FBB-35C7-4976-8CD6-41210462D50F}" srcOrd="4" destOrd="0" presId="urn:microsoft.com/office/officeart/2016/7/layout/BasicLinearProcessNumbered"/>
    <dgm:cxn modelId="{7B3B5E0E-7DD9-457F-862B-DBD64AE56F8F}" type="presParOf" srcId="{0DB81FBB-35C7-4976-8CD6-41210462D50F}" destId="{3124A6EF-AA1A-423E-A304-7AF9804F595A}" srcOrd="0" destOrd="0" presId="urn:microsoft.com/office/officeart/2016/7/layout/BasicLinearProcessNumbered"/>
    <dgm:cxn modelId="{FA665431-AC20-48CA-BC89-CE98403CF1EA}" type="presParOf" srcId="{0DB81FBB-35C7-4976-8CD6-41210462D50F}" destId="{7A092474-0D56-4B71-BBA6-D270582D0B46}" srcOrd="1" destOrd="0" presId="urn:microsoft.com/office/officeart/2016/7/layout/BasicLinearProcessNumbered"/>
    <dgm:cxn modelId="{59117F32-B050-4D7E-94CE-F2E72C90DE19}" type="presParOf" srcId="{0DB81FBB-35C7-4976-8CD6-41210462D50F}" destId="{A0ABF657-C14F-4FC3-800C-463D85DDE3F8}" srcOrd="2" destOrd="0" presId="urn:microsoft.com/office/officeart/2016/7/layout/BasicLinearProcessNumbered"/>
    <dgm:cxn modelId="{E76A8B26-CE24-41C9-A932-ACA67F702248}" type="presParOf" srcId="{0DB81FBB-35C7-4976-8CD6-41210462D50F}" destId="{563EC6BE-5D8D-441D-9770-1006E9364B4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2A1E9AC-0C0D-456E-B294-1B5CEEE6D596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0011215-1163-49C4-AA37-407DE6688186}">
      <dgm:prSet/>
      <dgm:spPr/>
      <dgm:t>
        <a:bodyPr/>
        <a:lstStyle/>
        <a:p>
          <a:r>
            <a:rPr lang="en-US" b="1" i="0" dirty="0"/>
            <a:t>Label Encoding</a:t>
          </a:r>
        </a:p>
        <a:p>
          <a:r>
            <a:rPr lang="en-US" b="1" i="0" dirty="0"/>
            <a:t> </a:t>
          </a:r>
          <a:r>
            <a:rPr lang="en-US" b="0" i="0" dirty="0"/>
            <a:t>Categorical labels were numerically encoded to convert textual classifications into machine-readable numerical values.</a:t>
          </a:r>
          <a:endParaRPr lang="en-US" dirty="0"/>
        </a:p>
      </dgm:t>
    </dgm:pt>
    <dgm:pt modelId="{8D8FD670-936C-449D-8E19-54458A9A00EE}" type="parTrans" cxnId="{0E499933-2EB6-4057-8E21-714C36CDE604}">
      <dgm:prSet/>
      <dgm:spPr/>
      <dgm:t>
        <a:bodyPr/>
        <a:lstStyle/>
        <a:p>
          <a:endParaRPr lang="en-US"/>
        </a:p>
      </dgm:t>
    </dgm:pt>
    <dgm:pt modelId="{2B7B43D6-7394-4EDC-8AEB-C2AE4AD39890}" type="sibTrans" cxnId="{0E499933-2EB6-4057-8E21-714C36CDE60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365F6F1-4EA6-4150-9E24-342C1478C988}">
      <dgm:prSet/>
      <dgm:spPr/>
      <dgm:t>
        <a:bodyPr/>
        <a:lstStyle/>
        <a:p>
          <a:r>
            <a:rPr lang="en-US" b="1" i="0" dirty="0"/>
            <a:t>Text Cleaning</a:t>
          </a:r>
        </a:p>
        <a:p>
          <a:r>
            <a:rPr lang="en-US" b="0" i="0" dirty="0"/>
            <a:t>Email text was cleaned by removing punctuation, special characters, and stop words to ensure analytical clarity.</a:t>
          </a:r>
          <a:endParaRPr lang="en-US" dirty="0"/>
        </a:p>
      </dgm:t>
    </dgm:pt>
    <dgm:pt modelId="{0206A942-F2C3-42C3-909A-7E22D12B7280}" type="parTrans" cxnId="{AB164C5B-82B9-46B4-AE57-748A2A131140}">
      <dgm:prSet/>
      <dgm:spPr/>
      <dgm:t>
        <a:bodyPr/>
        <a:lstStyle/>
        <a:p>
          <a:endParaRPr lang="en-US"/>
        </a:p>
      </dgm:t>
    </dgm:pt>
    <dgm:pt modelId="{5E6FAF1A-1636-4DBB-B59C-2AEF8AA1B977}" type="sibTrans" cxnId="{AB164C5B-82B9-46B4-AE57-748A2A13114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46B9AFA-CBB0-4B4D-86FF-7AF2DDD5079B}">
      <dgm:prSet/>
      <dgm:spPr/>
      <dgm:t>
        <a:bodyPr/>
        <a:lstStyle/>
        <a:p>
          <a:r>
            <a:rPr lang="en-US" b="1" i="0" dirty="0"/>
            <a:t>TF-IDF Vectorization</a:t>
          </a:r>
        </a:p>
        <a:p>
          <a:r>
            <a:rPr lang="en-US" b="0" i="0" dirty="0"/>
            <a:t>Text was transformed using TF-IDF, quantifying word importance while reducing dimensionality for model training.</a:t>
          </a:r>
          <a:endParaRPr lang="en-US" dirty="0"/>
        </a:p>
      </dgm:t>
    </dgm:pt>
    <dgm:pt modelId="{E65A6281-C434-4E5D-9F37-582F4336626A}" type="parTrans" cxnId="{1C0EE50A-6783-4EF6-875F-F2B462DB7165}">
      <dgm:prSet/>
      <dgm:spPr/>
      <dgm:t>
        <a:bodyPr/>
        <a:lstStyle/>
        <a:p>
          <a:endParaRPr lang="en-US"/>
        </a:p>
      </dgm:t>
    </dgm:pt>
    <dgm:pt modelId="{11912D3E-2A61-408C-9676-948B77044DD7}" type="sibTrans" cxnId="{1C0EE50A-6783-4EF6-875F-F2B462DB716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1474C3D-B250-48BE-AA0F-D1CAC595B952}" type="pres">
      <dgm:prSet presAssocID="{42A1E9AC-0C0D-456E-B294-1B5CEEE6D596}" presName="Name0" presStyleCnt="0">
        <dgm:presLayoutVars>
          <dgm:animLvl val="lvl"/>
          <dgm:resizeHandles val="exact"/>
        </dgm:presLayoutVars>
      </dgm:prSet>
      <dgm:spPr/>
    </dgm:pt>
    <dgm:pt modelId="{4EEB27CD-A062-4C22-8749-381E70A07BD1}" type="pres">
      <dgm:prSet presAssocID="{80011215-1163-49C4-AA37-407DE6688186}" presName="compositeNode" presStyleCnt="0">
        <dgm:presLayoutVars>
          <dgm:bulletEnabled val="1"/>
        </dgm:presLayoutVars>
      </dgm:prSet>
      <dgm:spPr/>
    </dgm:pt>
    <dgm:pt modelId="{E9D69EA9-3DD4-4B42-AE37-CBA2ADAE4A37}" type="pres">
      <dgm:prSet presAssocID="{80011215-1163-49C4-AA37-407DE6688186}" presName="bgRect" presStyleLbl="bgAccFollowNode1" presStyleIdx="0" presStyleCnt="3"/>
      <dgm:spPr/>
    </dgm:pt>
    <dgm:pt modelId="{B1D676A1-131C-40DC-B5DA-090C6D676669}" type="pres">
      <dgm:prSet presAssocID="{2B7B43D6-7394-4EDC-8AEB-C2AE4AD3989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EB1E99D8-A42C-4526-BEC4-29E4BF5B5AAD}" type="pres">
      <dgm:prSet presAssocID="{80011215-1163-49C4-AA37-407DE6688186}" presName="bottomLine" presStyleLbl="alignNode1" presStyleIdx="1" presStyleCnt="6">
        <dgm:presLayoutVars/>
      </dgm:prSet>
      <dgm:spPr/>
    </dgm:pt>
    <dgm:pt modelId="{F97CF8AE-7C6D-4E2A-880D-64561CDE8D1D}" type="pres">
      <dgm:prSet presAssocID="{80011215-1163-49C4-AA37-407DE6688186}" presName="nodeText" presStyleLbl="bgAccFollowNode1" presStyleIdx="0" presStyleCnt="3">
        <dgm:presLayoutVars>
          <dgm:bulletEnabled val="1"/>
        </dgm:presLayoutVars>
      </dgm:prSet>
      <dgm:spPr/>
    </dgm:pt>
    <dgm:pt modelId="{32B2714C-08F0-48D0-8A6A-7E0B022AE32E}" type="pres">
      <dgm:prSet presAssocID="{2B7B43D6-7394-4EDC-8AEB-C2AE4AD39890}" presName="sibTrans" presStyleCnt="0"/>
      <dgm:spPr/>
    </dgm:pt>
    <dgm:pt modelId="{41754DEF-3561-42CA-A139-E0B491790103}" type="pres">
      <dgm:prSet presAssocID="{9365F6F1-4EA6-4150-9E24-342C1478C988}" presName="compositeNode" presStyleCnt="0">
        <dgm:presLayoutVars>
          <dgm:bulletEnabled val="1"/>
        </dgm:presLayoutVars>
      </dgm:prSet>
      <dgm:spPr/>
    </dgm:pt>
    <dgm:pt modelId="{D50730C2-CE50-46DB-8D54-58BFA91CBDD8}" type="pres">
      <dgm:prSet presAssocID="{9365F6F1-4EA6-4150-9E24-342C1478C988}" presName="bgRect" presStyleLbl="bgAccFollowNode1" presStyleIdx="1" presStyleCnt="3"/>
      <dgm:spPr/>
    </dgm:pt>
    <dgm:pt modelId="{4F44E5F0-44C3-49FB-82CF-7BC320069635}" type="pres">
      <dgm:prSet presAssocID="{5E6FAF1A-1636-4DBB-B59C-2AEF8AA1B97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CA21B03-A5DD-4CAB-999E-F33D6B017B22}" type="pres">
      <dgm:prSet presAssocID="{9365F6F1-4EA6-4150-9E24-342C1478C988}" presName="bottomLine" presStyleLbl="alignNode1" presStyleIdx="3" presStyleCnt="6">
        <dgm:presLayoutVars/>
      </dgm:prSet>
      <dgm:spPr/>
    </dgm:pt>
    <dgm:pt modelId="{05131AC8-2270-4890-BAA9-31BDE7F29050}" type="pres">
      <dgm:prSet presAssocID="{9365F6F1-4EA6-4150-9E24-342C1478C988}" presName="nodeText" presStyleLbl="bgAccFollowNode1" presStyleIdx="1" presStyleCnt="3">
        <dgm:presLayoutVars>
          <dgm:bulletEnabled val="1"/>
        </dgm:presLayoutVars>
      </dgm:prSet>
      <dgm:spPr/>
    </dgm:pt>
    <dgm:pt modelId="{F71B9455-E32F-4022-834B-C445BA7EF07F}" type="pres">
      <dgm:prSet presAssocID="{5E6FAF1A-1636-4DBB-B59C-2AEF8AA1B977}" presName="sibTrans" presStyleCnt="0"/>
      <dgm:spPr/>
    </dgm:pt>
    <dgm:pt modelId="{F6FE2389-669E-4364-B4F8-B3E8ABF3AB58}" type="pres">
      <dgm:prSet presAssocID="{046B9AFA-CBB0-4B4D-86FF-7AF2DDD5079B}" presName="compositeNode" presStyleCnt="0">
        <dgm:presLayoutVars>
          <dgm:bulletEnabled val="1"/>
        </dgm:presLayoutVars>
      </dgm:prSet>
      <dgm:spPr/>
    </dgm:pt>
    <dgm:pt modelId="{89AB7C3E-D8EA-4489-ACF5-75CD7D568D77}" type="pres">
      <dgm:prSet presAssocID="{046B9AFA-CBB0-4B4D-86FF-7AF2DDD5079B}" presName="bgRect" presStyleLbl="bgAccFollowNode1" presStyleIdx="2" presStyleCnt="3"/>
      <dgm:spPr/>
    </dgm:pt>
    <dgm:pt modelId="{3C187A1C-51AE-4995-9EE2-D67FF5D9F6C4}" type="pres">
      <dgm:prSet presAssocID="{11912D3E-2A61-408C-9676-948B77044DD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7993B27C-844F-4835-A850-1382B68E21BA}" type="pres">
      <dgm:prSet presAssocID="{046B9AFA-CBB0-4B4D-86FF-7AF2DDD5079B}" presName="bottomLine" presStyleLbl="alignNode1" presStyleIdx="5" presStyleCnt="6">
        <dgm:presLayoutVars/>
      </dgm:prSet>
      <dgm:spPr/>
    </dgm:pt>
    <dgm:pt modelId="{4A3C42DB-7F69-4ECA-AD98-FE1909A360C4}" type="pres">
      <dgm:prSet presAssocID="{046B9AFA-CBB0-4B4D-86FF-7AF2DDD5079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1118D801-C3E4-4B0A-85ED-37FE41AA9217}" type="presOf" srcId="{11912D3E-2A61-408C-9676-948B77044DD7}" destId="{3C187A1C-51AE-4995-9EE2-D67FF5D9F6C4}" srcOrd="0" destOrd="0" presId="urn:microsoft.com/office/officeart/2016/7/layout/BasicLinearProcessNumbered"/>
    <dgm:cxn modelId="{1C0EE50A-6783-4EF6-875F-F2B462DB7165}" srcId="{42A1E9AC-0C0D-456E-B294-1B5CEEE6D596}" destId="{046B9AFA-CBB0-4B4D-86FF-7AF2DDD5079B}" srcOrd="2" destOrd="0" parTransId="{E65A6281-C434-4E5D-9F37-582F4336626A}" sibTransId="{11912D3E-2A61-408C-9676-948B77044DD7}"/>
    <dgm:cxn modelId="{0E499933-2EB6-4057-8E21-714C36CDE604}" srcId="{42A1E9AC-0C0D-456E-B294-1B5CEEE6D596}" destId="{80011215-1163-49C4-AA37-407DE6688186}" srcOrd="0" destOrd="0" parTransId="{8D8FD670-936C-449D-8E19-54458A9A00EE}" sibTransId="{2B7B43D6-7394-4EDC-8AEB-C2AE4AD39890}"/>
    <dgm:cxn modelId="{AB164C5B-82B9-46B4-AE57-748A2A131140}" srcId="{42A1E9AC-0C0D-456E-B294-1B5CEEE6D596}" destId="{9365F6F1-4EA6-4150-9E24-342C1478C988}" srcOrd="1" destOrd="0" parTransId="{0206A942-F2C3-42C3-909A-7E22D12B7280}" sibTransId="{5E6FAF1A-1636-4DBB-B59C-2AEF8AA1B977}"/>
    <dgm:cxn modelId="{17FC695C-B4C8-489B-8146-ADE868F0EC5F}" type="presOf" srcId="{2B7B43D6-7394-4EDC-8AEB-C2AE4AD39890}" destId="{B1D676A1-131C-40DC-B5DA-090C6D676669}" srcOrd="0" destOrd="0" presId="urn:microsoft.com/office/officeart/2016/7/layout/BasicLinearProcessNumbered"/>
    <dgm:cxn modelId="{76B54075-902C-45F6-BCB4-21C10BF52B77}" type="presOf" srcId="{9365F6F1-4EA6-4150-9E24-342C1478C988}" destId="{05131AC8-2270-4890-BAA9-31BDE7F29050}" srcOrd="1" destOrd="0" presId="urn:microsoft.com/office/officeart/2016/7/layout/BasicLinearProcessNumbered"/>
    <dgm:cxn modelId="{AC58BC55-F38E-4D39-8883-7896C473B49E}" type="presOf" srcId="{80011215-1163-49C4-AA37-407DE6688186}" destId="{E9D69EA9-3DD4-4B42-AE37-CBA2ADAE4A37}" srcOrd="0" destOrd="0" presId="urn:microsoft.com/office/officeart/2016/7/layout/BasicLinearProcessNumbered"/>
    <dgm:cxn modelId="{32871B83-13C6-4CFC-A7FA-79B23BDD8D83}" type="presOf" srcId="{42A1E9AC-0C0D-456E-B294-1B5CEEE6D596}" destId="{01474C3D-B250-48BE-AA0F-D1CAC595B952}" srcOrd="0" destOrd="0" presId="urn:microsoft.com/office/officeart/2016/7/layout/BasicLinearProcessNumbered"/>
    <dgm:cxn modelId="{C8EFC889-D86F-436B-B120-7518C5D395F4}" type="presOf" srcId="{046B9AFA-CBB0-4B4D-86FF-7AF2DDD5079B}" destId="{89AB7C3E-D8EA-4489-ACF5-75CD7D568D77}" srcOrd="0" destOrd="0" presId="urn:microsoft.com/office/officeart/2016/7/layout/BasicLinearProcessNumbered"/>
    <dgm:cxn modelId="{C0B89894-FC23-4175-9D6C-FFD1EA67090B}" type="presOf" srcId="{80011215-1163-49C4-AA37-407DE6688186}" destId="{F97CF8AE-7C6D-4E2A-880D-64561CDE8D1D}" srcOrd="1" destOrd="0" presId="urn:microsoft.com/office/officeart/2016/7/layout/BasicLinearProcessNumbered"/>
    <dgm:cxn modelId="{0CFE969E-8802-447E-B81A-7CEB9E547435}" type="presOf" srcId="{5E6FAF1A-1636-4DBB-B59C-2AEF8AA1B977}" destId="{4F44E5F0-44C3-49FB-82CF-7BC320069635}" srcOrd="0" destOrd="0" presId="urn:microsoft.com/office/officeart/2016/7/layout/BasicLinearProcessNumbered"/>
    <dgm:cxn modelId="{0E2B0FBF-0C18-424B-B580-6DE5BFB487FE}" type="presOf" srcId="{9365F6F1-4EA6-4150-9E24-342C1478C988}" destId="{D50730C2-CE50-46DB-8D54-58BFA91CBDD8}" srcOrd="0" destOrd="0" presId="urn:microsoft.com/office/officeart/2016/7/layout/BasicLinearProcessNumbered"/>
    <dgm:cxn modelId="{BA3925ED-F6CE-4452-9AA8-94C5FCDF7348}" type="presOf" srcId="{046B9AFA-CBB0-4B4D-86FF-7AF2DDD5079B}" destId="{4A3C42DB-7F69-4ECA-AD98-FE1909A360C4}" srcOrd="1" destOrd="0" presId="urn:microsoft.com/office/officeart/2016/7/layout/BasicLinearProcessNumbered"/>
    <dgm:cxn modelId="{15C058DB-9472-426B-A553-B4520084F76A}" type="presParOf" srcId="{01474C3D-B250-48BE-AA0F-D1CAC595B952}" destId="{4EEB27CD-A062-4C22-8749-381E70A07BD1}" srcOrd="0" destOrd="0" presId="urn:microsoft.com/office/officeart/2016/7/layout/BasicLinearProcessNumbered"/>
    <dgm:cxn modelId="{C4C38971-9B22-4CB8-A48C-E2E5980E14E3}" type="presParOf" srcId="{4EEB27CD-A062-4C22-8749-381E70A07BD1}" destId="{E9D69EA9-3DD4-4B42-AE37-CBA2ADAE4A37}" srcOrd="0" destOrd="0" presId="urn:microsoft.com/office/officeart/2016/7/layout/BasicLinearProcessNumbered"/>
    <dgm:cxn modelId="{F3FB999F-C584-4D3D-9F94-C9F30682FB0A}" type="presParOf" srcId="{4EEB27CD-A062-4C22-8749-381E70A07BD1}" destId="{B1D676A1-131C-40DC-B5DA-090C6D676669}" srcOrd="1" destOrd="0" presId="urn:microsoft.com/office/officeart/2016/7/layout/BasicLinearProcessNumbered"/>
    <dgm:cxn modelId="{B74864C3-79A2-4332-898C-643E9AB423C9}" type="presParOf" srcId="{4EEB27CD-A062-4C22-8749-381E70A07BD1}" destId="{EB1E99D8-A42C-4526-BEC4-29E4BF5B5AAD}" srcOrd="2" destOrd="0" presId="urn:microsoft.com/office/officeart/2016/7/layout/BasicLinearProcessNumbered"/>
    <dgm:cxn modelId="{140B944E-5994-4EEC-B16C-332DADDC1188}" type="presParOf" srcId="{4EEB27CD-A062-4C22-8749-381E70A07BD1}" destId="{F97CF8AE-7C6D-4E2A-880D-64561CDE8D1D}" srcOrd="3" destOrd="0" presId="urn:microsoft.com/office/officeart/2016/7/layout/BasicLinearProcessNumbered"/>
    <dgm:cxn modelId="{BF768321-1E45-46E3-9A34-896AEF4612C9}" type="presParOf" srcId="{01474C3D-B250-48BE-AA0F-D1CAC595B952}" destId="{32B2714C-08F0-48D0-8A6A-7E0B022AE32E}" srcOrd="1" destOrd="0" presId="urn:microsoft.com/office/officeart/2016/7/layout/BasicLinearProcessNumbered"/>
    <dgm:cxn modelId="{0F703CC9-B873-4933-9482-1413A7636088}" type="presParOf" srcId="{01474C3D-B250-48BE-AA0F-D1CAC595B952}" destId="{41754DEF-3561-42CA-A139-E0B491790103}" srcOrd="2" destOrd="0" presId="urn:microsoft.com/office/officeart/2016/7/layout/BasicLinearProcessNumbered"/>
    <dgm:cxn modelId="{FB602C3D-DFE2-4616-B712-A44FA01A4BB9}" type="presParOf" srcId="{41754DEF-3561-42CA-A139-E0B491790103}" destId="{D50730C2-CE50-46DB-8D54-58BFA91CBDD8}" srcOrd="0" destOrd="0" presId="urn:microsoft.com/office/officeart/2016/7/layout/BasicLinearProcessNumbered"/>
    <dgm:cxn modelId="{47FCD59F-83CB-4972-A0DF-94BA29E74B2D}" type="presParOf" srcId="{41754DEF-3561-42CA-A139-E0B491790103}" destId="{4F44E5F0-44C3-49FB-82CF-7BC320069635}" srcOrd="1" destOrd="0" presId="urn:microsoft.com/office/officeart/2016/7/layout/BasicLinearProcessNumbered"/>
    <dgm:cxn modelId="{85C50010-561E-436E-938A-962433085A85}" type="presParOf" srcId="{41754DEF-3561-42CA-A139-E0B491790103}" destId="{8CA21B03-A5DD-4CAB-999E-F33D6B017B22}" srcOrd="2" destOrd="0" presId="urn:microsoft.com/office/officeart/2016/7/layout/BasicLinearProcessNumbered"/>
    <dgm:cxn modelId="{9D3B208D-9FA4-4F49-85BA-4FD6DC68D0F2}" type="presParOf" srcId="{41754DEF-3561-42CA-A139-E0B491790103}" destId="{05131AC8-2270-4890-BAA9-31BDE7F29050}" srcOrd="3" destOrd="0" presId="urn:microsoft.com/office/officeart/2016/7/layout/BasicLinearProcessNumbered"/>
    <dgm:cxn modelId="{919F5513-1374-4730-B8D2-3D460C715648}" type="presParOf" srcId="{01474C3D-B250-48BE-AA0F-D1CAC595B952}" destId="{F71B9455-E32F-4022-834B-C445BA7EF07F}" srcOrd="3" destOrd="0" presId="urn:microsoft.com/office/officeart/2016/7/layout/BasicLinearProcessNumbered"/>
    <dgm:cxn modelId="{47CFC6F8-DD0E-4660-A174-3BCB53B44EEE}" type="presParOf" srcId="{01474C3D-B250-48BE-AA0F-D1CAC595B952}" destId="{F6FE2389-669E-4364-B4F8-B3E8ABF3AB58}" srcOrd="4" destOrd="0" presId="urn:microsoft.com/office/officeart/2016/7/layout/BasicLinearProcessNumbered"/>
    <dgm:cxn modelId="{A155AC29-4D7B-44A0-896C-4569F9879768}" type="presParOf" srcId="{F6FE2389-669E-4364-B4F8-B3E8ABF3AB58}" destId="{89AB7C3E-D8EA-4489-ACF5-75CD7D568D77}" srcOrd="0" destOrd="0" presId="urn:microsoft.com/office/officeart/2016/7/layout/BasicLinearProcessNumbered"/>
    <dgm:cxn modelId="{73E9D600-1AC5-45A4-A493-1EE84FD3E3F5}" type="presParOf" srcId="{F6FE2389-669E-4364-B4F8-B3E8ABF3AB58}" destId="{3C187A1C-51AE-4995-9EE2-D67FF5D9F6C4}" srcOrd="1" destOrd="0" presId="urn:microsoft.com/office/officeart/2016/7/layout/BasicLinearProcessNumbered"/>
    <dgm:cxn modelId="{90C3EC66-1307-48E2-807B-55EDF5778E0C}" type="presParOf" srcId="{F6FE2389-669E-4364-B4F8-B3E8ABF3AB58}" destId="{7993B27C-844F-4835-A850-1382B68E21BA}" srcOrd="2" destOrd="0" presId="urn:microsoft.com/office/officeart/2016/7/layout/BasicLinearProcessNumbered"/>
    <dgm:cxn modelId="{157E07A8-38B4-4E89-9A2B-BCA7B6B8BA78}" type="presParOf" srcId="{F6FE2389-669E-4364-B4F8-B3E8ABF3AB58}" destId="{4A3C42DB-7F69-4ECA-AD98-FE1909A360C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0397BB-4D6C-4574-BFD5-7B5C54329CC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2CA25703-E12D-4829-AF06-E1801CF7A5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Logistic Regression: </a:t>
          </a:r>
          <a:r>
            <a:rPr lang="en-US" b="0" i="0"/>
            <a:t>Chosen for its interpretability and effectiveness in binary classification tasks, providing probability estimates.</a:t>
          </a:r>
          <a:endParaRPr lang="en-US"/>
        </a:p>
      </dgm:t>
    </dgm:pt>
    <dgm:pt modelId="{E6841370-9385-4C27-A3D0-E373E400C927}" type="parTrans" cxnId="{1862C176-A0F4-440C-86AD-F271887C7DE0}">
      <dgm:prSet/>
      <dgm:spPr/>
      <dgm:t>
        <a:bodyPr/>
        <a:lstStyle/>
        <a:p>
          <a:endParaRPr lang="en-US"/>
        </a:p>
      </dgm:t>
    </dgm:pt>
    <dgm:pt modelId="{7438F1B4-C7CD-4759-B957-B7DDD729B0D9}" type="sibTrans" cxnId="{1862C176-A0F4-440C-86AD-F271887C7DE0}">
      <dgm:prSet/>
      <dgm:spPr/>
      <dgm:t>
        <a:bodyPr/>
        <a:lstStyle/>
        <a:p>
          <a:endParaRPr lang="en-US"/>
        </a:p>
      </dgm:t>
    </dgm:pt>
    <dgm:pt modelId="{21B3C6B8-5623-425B-8080-41A322EA28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Random Forest: </a:t>
          </a:r>
          <a:r>
            <a:rPr lang="en-US" b="0" i="0"/>
            <a:t>Robustness to overfitting and capability to handle feature interactions make it suitable for complex datasets.</a:t>
          </a:r>
          <a:endParaRPr lang="en-US"/>
        </a:p>
      </dgm:t>
    </dgm:pt>
    <dgm:pt modelId="{37AED81F-E3F4-419A-AA2A-F4F8A45C554C}" type="parTrans" cxnId="{A926650E-9486-4E36-B539-A40E820077F8}">
      <dgm:prSet/>
      <dgm:spPr/>
      <dgm:t>
        <a:bodyPr/>
        <a:lstStyle/>
        <a:p>
          <a:endParaRPr lang="en-US"/>
        </a:p>
      </dgm:t>
    </dgm:pt>
    <dgm:pt modelId="{E9FF558C-A6FC-491E-A6A9-77421FFCD3F9}" type="sibTrans" cxnId="{A926650E-9486-4E36-B539-A40E820077F8}">
      <dgm:prSet/>
      <dgm:spPr/>
      <dgm:t>
        <a:bodyPr/>
        <a:lstStyle/>
        <a:p>
          <a:endParaRPr lang="en-US"/>
        </a:p>
      </dgm:t>
    </dgm:pt>
    <dgm:pt modelId="{B248B27A-E419-4B15-BA32-DEDCA1885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Neural Network: </a:t>
          </a:r>
          <a:r>
            <a:rPr lang="en-US" b="0" i="0"/>
            <a:t>Selected for its ability to model non-linear relationships, enhancing its effectiveness in detecting complex phishing patterns.</a:t>
          </a:r>
          <a:endParaRPr lang="en-US"/>
        </a:p>
      </dgm:t>
    </dgm:pt>
    <dgm:pt modelId="{C688A770-E542-4AC9-8A24-7E47C1F87E82}" type="parTrans" cxnId="{1FD72F3E-7800-4016-99B1-23B2CEF68C92}">
      <dgm:prSet/>
      <dgm:spPr/>
      <dgm:t>
        <a:bodyPr/>
        <a:lstStyle/>
        <a:p>
          <a:endParaRPr lang="en-US"/>
        </a:p>
      </dgm:t>
    </dgm:pt>
    <dgm:pt modelId="{F0372406-E6DD-4BA2-9AE5-7F5477CACD97}" type="sibTrans" cxnId="{1FD72F3E-7800-4016-99B1-23B2CEF68C92}">
      <dgm:prSet/>
      <dgm:spPr/>
      <dgm:t>
        <a:bodyPr/>
        <a:lstStyle/>
        <a:p>
          <a:endParaRPr lang="en-US"/>
        </a:p>
      </dgm:t>
    </dgm:pt>
    <dgm:pt modelId="{A2B4FB7F-4FAB-4490-9298-1693D32340A2}" type="pres">
      <dgm:prSet presAssocID="{CF0397BB-4D6C-4574-BFD5-7B5C54329CC3}" presName="root" presStyleCnt="0">
        <dgm:presLayoutVars>
          <dgm:dir/>
          <dgm:resizeHandles val="exact"/>
        </dgm:presLayoutVars>
      </dgm:prSet>
      <dgm:spPr/>
    </dgm:pt>
    <dgm:pt modelId="{30249D7B-437D-4070-8A7D-9C94CF0A30CF}" type="pres">
      <dgm:prSet presAssocID="{2CA25703-E12D-4829-AF06-E1801CF7A507}" presName="compNode" presStyleCnt="0"/>
      <dgm:spPr/>
    </dgm:pt>
    <dgm:pt modelId="{68A0F3C1-B59E-4303-85EF-34479AFFBDE2}" type="pres">
      <dgm:prSet presAssocID="{2CA25703-E12D-4829-AF06-E1801CF7A507}" presName="bgRect" presStyleLbl="bgShp" presStyleIdx="0" presStyleCnt="3"/>
      <dgm:spPr/>
    </dgm:pt>
    <dgm:pt modelId="{C1B8BFED-5222-47BA-BC5F-2824D8DB8184}" type="pres">
      <dgm:prSet presAssocID="{2CA25703-E12D-4829-AF06-E1801CF7A50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FB09B411-CC00-4B31-9288-FEED55195C14}" type="pres">
      <dgm:prSet presAssocID="{2CA25703-E12D-4829-AF06-E1801CF7A507}" presName="spaceRect" presStyleCnt="0"/>
      <dgm:spPr/>
    </dgm:pt>
    <dgm:pt modelId="{5B358883-7512-43D2-A08A-7FA4DE5AB611}" type="pres">
      <dgm:prSet presAssocID="{2CA25703-E12D-4829-AF06-E1801CF7A507}" presName="parTx" presStyleLbl="revTx" presStyleIdx="0" presStyleCnt="3">
        <dgm:presLayoutVars>
          <dgm:chMax val="0"/>
          <dgm:chPref val="0"/>
        </dgm:presLayoutVars>
      </dgm:prSet>
      <dgm:spPr/>
    </dgm:pt>
    <dgm:pt modelId="{BD515A9E-D0CB-4598-84B8-D70647F4B4B6}" type="pres">
      <dgm:prSet presAssocID="{7438F1B4-C7CD-4759-B957-B7DDD729B0D9}" presName="sibTrans" presStyleCnt="0"/>
      <dgm:spPr/>
    </dgm:pt>
    <dgm:pt modelId="{6C22AF54-26B2-4A78-9823-83D6A7EFF85D}" type="pres">
      <dgm:prSet presAssocID="{21B3C6B8-5623-425B-8080-41A322EA282C}" presName="compNode" presStyleCnt="0"/>
      <dgm:spPr/>
    </dgm:pt>
    <dgm:pt modelId="{B698C878-2288-4654-AE5B-EE383A954EFA}" type="pres">
      <dgm:prSet presAssocID="{21B3C6B8-5623-425B-8080-41A322EA282C}" presName="bgRect" presStyleLbl="bgShp" presStyleIdx="1" presStyleCnt="3"/>
      <dgm:spPr/>
    </dgm:pt>
    <dgm:pt modelId="{AAB4C1CA-4C3D-4D8D-9D45-A8D0EFABD623}" type="pres">
      <dgm:prSet presAssocID="{21B3C6B8-5623-425B-8080-41A322EA28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146D3A86-2C28-4DA2-9FB1-E0099D234EA9}" type="pres">
      <dgm:prSet presAssocID="{21B3C6B8-5623-425B-8080-41A322EA282C}" presName="spaceRect" presStyleCnt="0"/>
      <dgm:spPr/>
    </dgm:pt>
    <dgm:pt modelId="{943210E6-1F18-4C5C-864D-D8B6EA7F8740}" type="pres">
      <dgm:prSet presAssocID="{21B3C6B8-5623-425B-8080-41A322EA282C}" presName="parTx" presStyleLbl="revTx" presStyleIdx="1" presStyleCnt="3">
        <dgm:presLayoutVars>
          <dgm:chMax val="0"/>
          <dgm:chPref val="0"/>
        </dgm:presLayoutVars>
      </dgm:prSet>
      <dgm:spPr/>
    </dgm:pt>
    <dgm:pt modelId="{D628B55D-3359-4327-A304-E7A7B5830D56}" type="pres">
      <dgm:prSet presAssocID="{E9FF558C-A6FC-491E-A6A9-77421FFCD3F9}" presName="sibTrans" presStyleCnt="0"/>
      <dgm:spPr/>
    </dgm:pt>
    <dgm:pt modelId="{ED5A71D0-8E00-4AEC-8275-B8BBAF66E871}" type="pres">
      <dgm:prSet presAssocID="{B248B27A-E419-4B15-BA32-DEDCA18853BD}" presName="compNode" presStyleCnt="0"/>
      <dgm:spPr/>
    </dgm:pt>
    <dgm:pt modelId="{6C9C9546-F386-4B17-9896-77C91DE2D48A}" type="pres">
      <dgm:prSet presAssocID="{B248B27A-E419-4B15-BA32-DEDCA18853BD}" presName="bgRect" presStyleLbl="bgShp" presStyleIdx="2" presStyleCnt="3"/>
      <dgm:spPr/>
    </dgm:pt>
    <dgm:pt modelId="{4F2492E9-6156-43D7-9C6F-F42A66494836}" type="pres">
      <dgm:prSet presAssocID="{B248B27A-E419-4B15-BA32-DEDCA18853B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9242E30-C400-487C-8BFD-9630D7FFA030}" type="pres">
      <dgm:prSet presAssocID="{B248B27A-E419-4B15-BA32-DEDCA18853BD}" presName="spaceRect" presStyleCnt="0"/>
      <dgm:spPr/>
    </dgm:pt>
    <dgm:pt modelId="{C5CF2461-8D39-49B9-891C-F444A252A006}" type="pres">
      <dgm:prSet presAssocID="{B248B27A-E419-4B15-BA32-DEDCA18853B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926650E-9486-4E36-B539-A40E820077F8}" srcId="{CF0397BB-4D6C-4574-BFD5-7B5C54329CC3}" destId="{21B3C6B8-5623-425B-8080-41A322EA282C}" srcOrd="1" destOrd="0" parTransId="{37AED81F-E3F4-419A-AA2A-F4F8A45C554C}" sibTransId="{E9FF558C-A6FC-491E-A6A9-77421FFCD3F9}"/>
    <dgm:cxn modelId="{1FD72F3E-7800-4016-99B1-23B2CEF68C92}" srcId="{CF0397BB-4D6C-4574-BFD5-7B5C54329CC3}" destId="{B248B27A-E419-4B15-BA32-DEDCA18853BD}" srcOrd="2" destOrd="0" parTransId="{C688A770-E542-4AC9-8A24-7E47C1F87E82}" sibTransId="{F0372406-E6DD-4BA2-9AE5-7F5477CACD97}"/>
    <dgm:cxn modelId="{2CA0ED48-35C5-4ECF-A705-D172A6E8E181}" type="presOf" srcId="{21B3C6B8-5623-425B-8080-41A322EA282C}" destId="{943210E6-1F18-4C5C-864D-D8B6EA7F8740}" srcOrd="0" destOrd="0" presId="urn:microsoft.com/office/officeart/2018/2/layout/IconVerticalSolidList"/>
    <dgm:cxn modelId="{EAE94672-53D6-4F9D-AAA1-AFC54696A3D7}" type="presOf" srcId="{2CA25703-E12D-4829-AF06-E1801CF7A507}" destId="{5B358883-7512-43D2-A08A-7FA4DE5AB611}" srcOrd="0" destOrd="0" presId="urn:microsoft.com/office/officeart/2018/2/layout/IconVerticalSolidList"/>
    <dgm:cxn modelId="{1862C176-A0F4-440C-86AD-F271887C7DE0}" srcId="{CF0397BB-4D6C-4574-BFD5-7B5C54329CC3}" destId="{2CA25703-E12D-4829-AF06-E1801CF7A507}" srcOrd="0" destOrd="0" parTransId="{E6841370-9385-4C27-A3D0-E373E400C927}" sibTransId="{7438F1B4-C7CD-4759-B957-B7DDD729B0D9}"/>
    <dgm:cxn modelId="{06788759-A470-4693-AF77-8271FCB20B81}" type="presOf" srcId="{B248B27A-E419-4B15-BA32-DEDCA18853BD}" destId="{C5CF2461-8D39-49B9-891C-F444A252A006}" srcOrd="0" destOrd="0" presId="urn:microsoft.com/office/officeart/2018/2/layout/IconVerticalSolidList"/>
    <dgm:cxn modelId="{F3BFD9AB-2F01-40D2-B78B-38B0FEB6CB5F}" type="presOf" srcId="{CF0397BB-4D6C-4574-BFD5-7B5C54329CC3}" destId="{A2B4FB7F-4FAB-4490-9298-1693D32340A2}" srcOrd="0" destOrd="0" presId="urn:microsoft.com/office/officeart/2018/2/layout/IconVerticalSolidList"/>
    <dgm:cxn modelId="{81722838-755A-4C16-9F48-106CCC302FD8}" type="presParOf" srcId="{A2B4FB7F-4FAB-4490-9298-1693D32340A2}" destId="{30249D7B-437D-4070-8A7D-9C94CF0A30CF}" srcOrd="0" destOrd="0" presId="urn:microsoft.com/office/officeart/2018/2/layout/IconVerticalSolidList"/>
    <dgm:cxn modelId="{F7497570-AE06-4BBB-84E9-613E0FD4B25F}" type="presParOf" srcId="{30249D7B-437D-4070-8A7D-9C94CF0A30CF}" destId="{68A0F3C1-B59E-4303-85EF-34479AFFBDE2}" srcOrd="0" destOrd="0" presId="urn:microsoft.com/office/officeart/2018/2/layout/IconVerticalSolidList"/>
    <dgm:cxn modelId="{6DEB391D-88A9-4F20-960B-D6245D52CB9B}" type="presParOf" srcId="{30249D7B-437D-4070-8A7D-9C94CF0A30CF}" destId="{C1B8BFED-5222-47BA-BC5F-2824D8DB8184}" srcOrd="1" destOrd="0" presId="urn:microsoft.com/office/officeart/2018/2/layout/IconVerticalSolidList"/>
    <dgm:cxn modelId="{CCC1EF74-317A-42DA-ACD5-E46359FD3708}" type="presParOf" srcId="{30249D7B-437D-4070-8A7D-9C94CF0A30CF}" destId="{FB09B411-CC00-4B31-9288-FEED55195C14}" srcOrd="2" destOrd="0" presId="urn:microsoft.com/office/officeart/2018/2/layout/IconVerticalSolidList"/>
    <dgm:cxn modelId="{F75D149F-5995-4E47-A411-B17A40851098}" type="presParOf" srcId="{30249D7B-437D-4070-8A7D-9C94CF0A30CF}" destId="{5B358883-7512-43D2-A08A-7FA4DE5AB611}" srcOrd="3" destOrd="0" presId="urn:microsoft.com/office/officeart/2018/2/layout/IconVerticalSolidList"/>
    <dgm:cxn modelId="{D133F8F8-6338-4872-B9C4-107CF4253F0C}" type="presParOf" srcId="{A2B4FB7F-4FAB-4490-9298-1693D32340A2}" destId="{BD515A9E-D0CB-4598-84B8-D70647F4B4B6}" srcOrd="1" destOrd="0" presId="urn:microsoft.com/office/officeart/2018/2/layout/IconVerticalSolidList"/>
    <dgm:cxn modelId="{A08D9E6A-F60F-4080-A959-08AEA05888CB}" type="presParOf" srcId="{A2B4FB7F-4FAB-4490-9298-1693D32340A2}" destId="{6C22AF54-26B2-4A78-9823-83D6A7EFF85D}" srcOrd="2" destOrd="0" presId="urn:microsoft.com/office/officeart/2018/2/layout/IconVerticalSolidList"/>
    <dgm:cxn modelId="{A191AA3A-8411-4D0F-A1FC-A8CA14D49C62}" type="presParOf" srcId="{6C22AF54-26B2-4A78-9823-83D6A7EFF85D}" destId="{B698C878-2288-4654-AE5B-EE383A954EFA}" srcOrd="0" destOrd="0" presId="urn:microsoft.com/office/officeart/2018/2/layout/IconVerticalSolidList"/>
    <dgm:cxn modelId="{5A5C59B9-1631-44F0-91B3-14E746E6D21D}" type="presParOf" srcId="{6C22AF54-26B2-4A78-9823-83D6A7EFF85D}" destId="{AAB4C1CA-4C3D-4D8D-9D45-A8D0EFABD623}" srcOrd="1" destOrd="0" presId="urn:microsoft.com/office/officeart/2018/2/layout/IconVerticalSolidList"/>
    <dgm:cxn modelId="{81D565DA-1A4C-43AE-A2A8-63B0792C7255}" type="presParOf" srcId="{6C22AF54-26B2-4A78-9823-83D6A7EFF85D}" destId="{146D3A86-2C28-4DA2-9FB1-E0099D234EA9}" srcOrd="2" destOrd="0" presId="urn:microsoft.com/office/officeart/2018/2/layout/IconVerticalSolidList"/>
    <dgm:cxn modelId="{F887B7D5-0E87-4705-B925-4E505928E96E}" type="presParOf" srcId="{6C22AF54-26B2-4A78-9823-83D6A7EFF85D}" destId="{943210E6-1F18-4C5C-864D-D8B6EA7F8740}" srcOrd="3" destOrd="0" presId="urn:microsoft.com/office/officeart/2018/2/layout/IconVerticalSolidList"/>
    <dgm:cxn modelId="{103E1D24-A585-43E4-968C-246E048DA2B9}" type="presParOf" srcId="{A2B4FB7F-4FAB-4490-9298-1693D32340A2}" destId="{D628B55D-3359-4327-A304-E7A7B5830D56}" srcOrd="3" destOrd="0" presId="urn:microsoft.com/office/officeart/2018/2/layout/IconVerticalSolidList"/>
    <dgm:cxn modelId="{B9E19F70-8411-40D0-91EB-CBA712DF7D53}" type="presParOf" srcId="{A2B4FB7F-4FAB-4490-9298-1693D32340A2}" destId="{ED5A71D0-8E00-4AEC-8275-B8BBAF66E871}" srcOrd="4" destOrd="0" presId="urn:microsoft.com/office/officeart/2018/2/layout/IconVerticalSolidList"/>
    <dgm:cxn modelId="{21E725B5-BECD-44DC-AE0E-5CA9C07DDC8E}" type="presParOf" srcId="{ED5A71D0-8E00-4AEC-8275-B8BBAF66E871}" destId="{6C9C9546-F386-4B17-9896-77C91DE2D48A}" srcOrd="0" destOrd="0" presId="urn:microsoft.com/office/officeart/2018/2/layout/IconVerticalSolidList"/>
    <dgm:cxn modelId="{F755384E-631D-4A53-9CA9-B13425FD3E4D}" type="presParOf" srcId="{ED5A71D0-8E00-4AEC-8275-B8BBAF66E871}" destId="{4F2492E9-6156-43D7-9C6F-F42A66494836}" srcOrd="1" destOrd="0" presId="urn:microsoft.com/office/officeart/2018/2/layout/IconVerticalSolidList"/>
    <dgm:cxn modelId="{3C32AF05-1196-48E7-9341-A865B574548F}" type="presParOf" srcId="{ED5A71D0-8E00-4AEC-8275-B8BBAF66E871}" destId="{79242E30-C400-487C-8BFD-9630D7FFA030}" srcOrd="2" destOrd="0" presId="urn:microsoft.com/office/officeart/2018/2/layout/IconVerticalSolidList"/>
    <dgm:cxn modelId="{6B135465-4C9D-42E5-A5F9-07D8A473F2EB}" type="presParOf" srcId="{ED5A71D0-8E00-4AEC-8275-B8BBAF66E871}" destId="{C5CF2461-8D39-49B9-891C-F444A252A0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E6D7A56-374C-439A-B754-F60B705D00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0353E0F-4C2F-4805-9FB5-CF72EE1088C3}">
      <dgm:prSet/>
      <dgm:spPr/>
      <dgm:t>
        <a:bodyPr/>
        <a:lstStyle/>
        <a:p>
          <a:r>
            <a:rPr lang="en-US" b="1" i="0" dirty="0"/>
            <a:t>Train/Test Split: </a:t>
          </a:r>
          <a:r>
            <a:rPr lang="en-US" b="0" i="0" dirty="0"/>
            <a:t>Data was divided into 80% training and 20% testing sets to validate model performance effectively.</a:t>
          </a:r>
          <a:endParaRPr lang="en-US" dirty="0"/>
        </a:p>
      </dgm:t>
    </dgm:pt>
    <dgm:pt modelId="{B2D30248-2306-40BB-A54F-B8C1A219E25A}" type="parTrans" cxnId="{4087D3C5-78BD-492F-B07A-FDB319201F90}">
      <dgm:prSet/>
      <dgm:spPr/>
      <dgm:t>
        <a:bodyPr/>
        <a:lstStyle/>
        <a:p>
          <a:endParaRPr lang="en-US"/>
        </a:p>
      </dgm:t>
    </dgm:pt>
    <dgm:pt modelId="{EF036BB7-899F-4F14-A92C-7E623C0BC3C1}" type="sibTrans" cxnId="{4087D3C5-78BD-492F-B07A-FDB319201F90}">
      <dgm:prSet/>
      <dgm:spPr/>
      <dgm:t>
        <a:bodyPr/>
        <a:lstStyle/>
        <a:p>
          <a:endParaRPr lang="en-US"/>
        </a:p>
      </dgm:t>
    </dgm:pt>
    <dgm:pt modelId="{45BCCF18-5FB7-4913-8EBE-FB2FA715D16F}">
      <dgm:prSet/>
      <dgm:spPr/>
      <dgm:t>
        <a:bodyPr/>
        <a:lstStyle/>
        <a:p>
          <a:r>
            <a:rPr lang="en-US" b="1" i="0" dirty="0"/>
            <a:t>Model Parameter Settings: </a:t>
          </a:r>
          <a:r>
            <a:rPr lang="en-US" b="0" i="0" dirty="0"/>
            <a:t>Logistic Regression uses L2 regularization, Random Forest utilizes 100 trees, Neural Networks include 3 hidden layers.</a:t>
          </a:r>
          <a:endParaRPr lang="en-US" dirty="0"/>
        </a:p>
      </dgm:t>
    </dgm:pt>
    <dgm:pt modelId="{55C50EF9-F4EC-44BE-8B6D-CD90058F4714}" type="parTrans" cxnId="{B6A08DEF-7355-47DF-983C-F13A554A6474}">
      <dgm:prSet/>
      <dgm:spPr/>
      <dgm:t>
        <a:bodyPr/>
        <a:lstStyle/>
        <a:p>
          <a:endParaRPr lang="en-US"/>
        </a:p>
      </dgm:t>
    </dgm:pt>
    <dgm:pt modelId="{113ACD11-8DA3-4B4C-93AE-AF20412EF0DE}" type="sibTrans" cxnId="{B6A08DEF-7355-47DF-983C-F13A554A6474}">
      <dgm:prSet/>
      <dgm:spPr/>
      <dgm:t>
        <a:bodyPr/>
        <a:lstStyle/>
        <a:p>
          <a:endParaRPr lang="en-US"/>
        </a:p>
      </dgm:t>
    </dgm:pt>
    <dgm:pt modelId="{AA38EED0-0DB4-449F-832D-6B7A2A0F9221}">
      <dgm:prSet/>
      <dgm:spPr/>
      <dgm:t>
        <a:bodyPr/>
        <a:lstStyle/>
        <a:p>
          <a:r>
            <a:rPr lang="en-US" b="1" i="0"/>
            <a:t>Theoretical Background: </a:t>
          </a:r>
          <a:r>
            <a:rPr lang="en-US" b="0" i="0"/>
            <a:t>Logistic Regression relies on log-odds; Random Forest builds ensemble trees; Neural Networks emulate biological brain functions.</a:t>
          </a:r>
          <a:endParaRPr lang="en-US"/>
        </a:p>
      </dgm:t>
    </dgm:pt>
    <dgm:pt modelId="{AA2F7603-E5AB-40F7-B9BD-35F93CCBB656}" type="parTrans" cxnId="{BA876844-F27A-4A44-B262-2704DA000729}">
      <dgm:prSet/>
      <dgm:spPr/>
      <dgm:t>
        <a:bodyPr/>
        <a:lstStyle/>
        <a:p>
          <a:endParaRPr lang="en-US"/>
        </a:p>
      </dgm:t>
    </dgm:pt>
    <dgm:pt modelId="{6F1E9F2E-98AF-47DB-A01F-FB9F4E9696E6}" type="sibTrans" cxnId="{BA876844-F27A-4A44-B262-2704DA000729}">
      <dgm:prSet/>
      <dgm:spPr/>
      <dgm:t>
        <a:bodyPr/>
        <a:lstStyle/>
        <a:p>
          <a:endParaRPr lang="en-US"/>
        </a:p>
      </dgm:t>
    </dgm:pt>
    <dgm:pt modelId="{EC03D11C-2D17-4F49-B3B6-30E9CFC9A070}" type="pres">
      <dgm:prSet presAssocID="{2E6D7A56-374C-439A-B754-F60B705D000E}" presName="root" presStyleCnt="0">
        <dgm:presLayoutVars>
          <dgm:dir/>
          <dgm:resizeHandles val="exact"/>
        </dgm:presLayoutVars>
      </dgm:prSet>
      <dgm:spPr/>
    </dgm:pt>
    <dgm:pt modelId="{DC600648-A533-498D-AED0-A79F445E01ED}" type="pres">
      <dgm:prSet presAssocID="{00353E0F-4C2F-4805-9FB5-CF72EE1088C3}" presName="compNode" presStyleCnt="0"/>
      <dgm:spPr/>
    </dgm:pt>
    <dgm:pt modelId="{A46E67A6-F23F-41FA-884F-116012883883}" type="pres">
      <dgm:prSet presAssocID="{00353E0F-4C2F-4805-9FB5-CF72EE1088C3}" presName="bgRect" presStyleLbl="bgShp" presStyleIdx="0" presStyleCnt="3"/>
      <dgm:spPr/>
    </dgm:pt>
    <dgm:pt modelId="{AED7D4EC-F101-43EF-A930-78BCFE2AC983}" type="pres">
      <dgm:prSet presAssocID="{00353E0F-4C2F-4805-9FB5-CF72EE1088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087392F1-FE53-4B6B-931D-40D598714DD9}" type="pres">
      <dgm:prSet presAssocID="{00353E0F-4C2F-4805-9FB5-CF72EE1088C3}" presName="spaceRect" presStyleCnt="0"/>
      <dgm:spPr/>
    </dgm:pt>
    <dgm:pt modelId="{0B1DB8D3-9075-47A0-BBF8-A7EC218B2A59}" type="pres">
      <dgm:prSet presAssocID="{00353E0F-4C2F-4805-9FB5-CF72EE1088C3}" presName="parTx" presStyleLbl="revTx" presStyleIdx="0" presStyleCnt="3">
        <dgm:presLayoutVars>
          <dgm:chMax val="0"/>
          <dgm:chPref val="0"/>
        </dgm:presLayoutVars>
      </dgm:prSet>
      <dgm:spPr/>
    </dgm:pt>
    <dgm:pt modelId="{F5A4A2DA-DF73-48AE-831C-E48EE8CB6764}" type="pres">
      <dgm:prSet presAssocID="{EF036BB7-899F-4F14-A92C-7E623C0BC3C1}" presName="sibTrans" presStyleCnt="0"/>
      <dgm:spPr/>
    </dgm:pt>
    <dgm:pt modelId="{DBEC9290-F1CA-41ED-834C-90D8ED133AC4}" type="pres">
      <dgm:prSet presAssocID="{45BCCF18-5FB7-4913-8EBE-FB2FA715D16F}" presName="compNode" presStyleCnt="0"/>
      <dgm:spPr/>
    </dgm:pt>
    <dgm:pt modelId="{D9541A39-3752-4AB3-B4E3-E6F08E2AEC5F}" type="pres">
      <dgm:prSet presAssocID="{45BCCF18-5FB7-4913-8EBE-FB2FA715D16F}" presName="bgRect" presStyleLbl="bgShp" presStyleIdx="1" presStyleCnt="3"/>
      <dgm:spPr/>
    </dgm:pt>
    <dgm:pt modelId="{B6B9E176-E442-4EA2-BE1A-B041E8DC8741}" type="pres">
      <dgm:prSet presAssocID="{45BCCF18-5FB7-4913-8EBE-FB2FA715D1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21065BF6-97A8-446D-BF44-323DCAD27D5C}" type="pres">
      <dgm:prSet presAssocID="{45BCCF18-5FB7-4913-8EBE-FB2FA715D16F}" presName="spaceRect" presStyleCnt="0"/>
      <dgm:spPr/>
    </dgm:pt>
    <dgm:pt modelId="{D513F0F7-37EA-4F70-A7D8-667F07DA000B}" type="pres">
      <dgm:prSet presAssocID="{45BCCF18-5FB7-4913-8EBE-FB2FA715D16F}" presName="parTx" presStyleLbl="revTx" presStyleIdx="1" presStyleCnt="3">
        <dgm:presLayoutVars>
          <dgm:chMax val="0"/>
          <dgm:chPref val="0"/>
        </dgm:presLayoutVars>
      </dgm:prSet>
      <dgm:spPr/>
    </dgm:pt>
    <dgm:pt modelId="{915D9906-9826-4126-9A8B-2EAC4E80C30C}" type="pres">
      <dgm:prSet presAssocID="{113ACD11-8DA3-4B4C-93AE-AF20412EF0DE}" presName="sibTrans" presStyleCnt="0"/>
      <dgm:spPr/>
    </dgm:pt>
    <dgm:pt modelId="{A24D512E-F709-4F25-8A45-52E19719CFFE}" type="pres">
      <dgm:prSet presAssocID="{AA38EED0-0DB4-449F-832D-6B7A2A0F9221}" presName="compNode" presStyleCnt="0"/>
      <dgm:spPr/>
    </dgm:pt>
    <dgm:pt modelId="{CCFC27C6-3961-498C-B429-7D65B8AB719E}" type="pres">
      <dgm:prSet presAssocID="{AA38EED0-0DB4-449F-832D-6B7A2A0F9221}" presName="bgRect" presStyleLbl="bgShp" presStyleIdx="2" presStyleCnt="3"/>
      <dgm:spPr/>
    </dgm:pt>
    <dgm:pt modelId="{435071AE-FCD7-4009-8724-EEE9EF8AAE43}" type="pres">
      <dgm:prSet presAssocID="{AA38EED0-0DB4-449F-832D-6B7A2A0F922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E07305AA-DF7E-4CFF-A5CB-900E794BA97F}" type="pres">
      <dgm:prSet presAssocID="{AA38EED0-0DB4-449F-832D-6B7A2A0F9221}" presName="spaceRect" presStyleCnt="0"/>
      <dgm:spPr/>
    </dgm:pt>
    <dgm:pt modelId="{2454878E-C8F0-4306-B56C-2BC5E631C297}" type="pres">
      <dgm:prSet presAssocID="{AA38EED0-0DB4-449F-832D-6B7A2A0F922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B36601-9E0F-4EF0-A53C-270451E6ED66}" type="presOf" srcId="{2E6D7A56-374C-439A-B754-F60B705D000E}" destId="{EC03D11C-2D17-4F49-B3B6-30E9CFC9A070}" srcOrd="0" destOrd="0" presId="urn:microsoft.com/office/officeart/2018/2/layout/IconVerticalSolidList"/>
    <dgm:cxn modelId="{BA876844-F27A-4A44-B262-2704DA000729}" srcId="{2E6D7A56-374C-439A-B754-F60B705D000E}" destId="{AA38EED0-0DB4-449F-832D-6B7A2A0F9221}" srcOrd="2" destOrd="0" parTransId="{AA2F7603-E5AB-40F7-B9BD-35F93CCBB656}" sibTransId="{6F1E9F2E-98AF-47DB-A01F-FB9F4E9696E6}"/>
    <dgm:cxn modelId="{6DA4D768-1055-4934-9435-63E9AD005632}" type="presOf" srcId="{AA38EED0-0DB4-449F-832D-6B7A2A0F9221}" destId="{2454878E-C8F0-4306-B56C-2BC5E631C297}" srcOrd="0" destOrd="0" presId="urn:microsoft.com/office/officeart/2018/2/layout/IconVerticalSolidList"/>
    <dgm:cxn modelId="{3D4C194B-2344-4B80-A583-58D954DD2C81}" type="presOf" srcId="{00353E0F-4C2F-4805-9FB5-CF72EE1088C3}" destId="{0B1DB8D3-9075-47A0-BBF8-A7EC218B2A59}" srcOrd="0" destOrd="0" presId="urn:microsoft.com/office/officeart/2018/2/layout/IconVerticalSolidList"/>
    <dgm:cxn modelId="{A79308B4-076F-4387-9A7B-6182290BEF6A}" type="presOf" srcId="{45BCCF18-5FB7-4913-8EBE-FB2FA715D16F}" destId="{D513F0F7-37EA-4F70-A7D8-667F07DA000B}" srcOrd="0" destOrd="0" presId="urn:microsoft.com/office/officeart/2018/2/layout/IconVerticalSolidList"/>
    <dgm:cxn modelId="{4087D3C5-78BD-492F-B07A-FDB319201F90}" srcId="{2E6D7A56-374C-439A-B754-F60B705D000E}" destId="{00353E0F-4C2F-4805-9FB5-CF72EE1088C3}" srcOrd="0" destOrd="0" parTransId="{B2D30248-2306-40BB-A54F-B8C1A219E25A}" sibTransId="{EF036BB7-899F-4F14-A92C-7E623C0BC3C1}"/>
    <dgm:cxn modelId="{B6A08DEF-7355-47DF-983C-F13A554A6474}" srcId="{2E6D7A56-374C-439A-B754-F60B705D000E}" destId="{45BCCF18-5FB7-4913-8EBE-FB2FA715D16F}" srcOrd="1" destOrd="0" parTransId="{55C50EF9-F4EC-44BE-8B6D-CD90058F4714}" sibTransId="{113ACD11-8DA3-4B4C-93AE-AF20412EF0DE}"/>
    <dgm:cxn modelId="{56D85DEC-ABAE-4D05-986E-B8F0F0644993}" type="presParOf" srcId="{EC03D11C-2D17-4F49-B3B6-30E9CFC9A070}" destId="{DC600648-A533-498D-AED0-A79F445E01ED}" srcOrd="0" destOrd="0" presId="urn:microsoft.com/office/officeart/2018/2/layout/IconVerticalSolidList"/>
    <dgm:cxn modelId="{2A22CCD9-219D-4747-9031-C9537DD08977}" type="presParOf" srcId="{DC600648-A533-498D-AED0-A79F445E01ED}" destId="{A46E67A6-F23F-41FA-884F-116012883883}" srcOrd="0" destOrd="0" presId="urn:microsoft.com/office/officeart/2018/2/layout/IconVerticalSolidList"/>
    <dgm:cxn modelId="{E14F1255-ABFC-4A6D-8A0B-606ABF9FE6E9}" type="presParOf" srcId="{DC600648-A533-498D-AED0-A79F445E01ED}" destId="{AED7D4EC-F101-43EF-A930-78BCFE2AC983}" srcOrd="1" destOrd="0" presId="urn:microsoft.com/office/officeart/2018/2/layout/IconVerticalSolidList"/>
    <dgm:cxn modelId="{2C6EE726-9926-49E9-9A16-B041B7034AB4}" type="presParOf" srcId="{DC600648-A533-498D-AED0-A79F445E01ED}" destId="{087392F1-FE53-4B6B-931D-40D598714DD9}" srcOrd="2" destOrd="0" presId="urn:microsoft.com/office/officeart/2018/2/layout/IconVerticalSolidList"/>
    <dgm:cxn modelId="{1010D494-097B-46E3-AFCA-90ACCAB6A24D}" type="presParOf" srcId="{DC600648-A533-498D-AED0-A79F445E01ED}" destId="{0B1DB8D3-9075-47A0-BBF8-A7EC218B2A59}" srcOrd="3" destOrd="0" presId="urn:microsoft.com/office/officeart/2018/2/layout/IconVerticalSolidList"/>
    <dgm:cxn modelId="{6799EDD8-6F69-4719-BBA8-CCBA10558BD6}" type="presParOf" srcId="{EC03D11C-2D17-4F49-B3B6-30E9CFC9A070}" destId="{F5A4A2DA-DF73-48AE-831C-E48EE8CB6764}" srcOrd="1" destOrd="0" presId="urn:microsoft.com/office/officeart/2018/2/layout/IconVerticalSolidList"/>
    <dgm:cxn modelId="{15838CF0-B363-47B0-82AB-DAFE9EBA2760}" type="presParOf" srcId="{EC03D11C-2D17-4F49-B3B6-30E9CFC9A070}" destId="{DBEC9290-F1CA-41ED-834C-90D8ED133AC4}" srcOrd="2" destOrd="0" presId="urn:microsoft.com/office/officeart/2018/2/layout/IconVerticalSolidList"/>
    <dgm:cxn modelId="{F64C2E6F-7287-498E-8922-E6E04CC5F338}" type="presParOf" srcId="{DBEC9290-F1CA-41ED-834C-90D8ED133AC4}" destId="{D9541A39-3752-4AB3-B4E3-E6F08E2AEC5F}" srcOrd="0" destOrd="0" presId="urn:microsoft.com/office/officeart/2018/2/layout/IconVerticalSolidList"/>
    <dgm:cxn modelId="{19178577-1F84-4027-93D9-D2D97E74605D}" type="presParOf" srcId="{DBEC9290-F1CA-41ED-834C-90D8ED133AC4}" destId="{B6B9E176-E442-4EA2-BE1A-B041E8DC8741}" srcOrd="1" destOrd="0" presId="urn:microsoft.com/office/officeart/2018/2/layout/IconVerticalSolidList"/>
    <dgm:cxn modelId="{BA5A59EB-5961-4BE5-8DD8-DA5C174B277E}" type="presParOf" srcId="{DBEC9290-F1CA-41ED-834C-90D8ED133AC4}" destId="{21065BF6-97A8-446D-BF44-323DCAD27D5C}" srcOrd="2" destOrd="0" presId="urn:microsoft.com/office/officeart/2018/2/layout/IconVerticalSolidList"/>
    <dgm:cxn modelId="{8AB7850D-4BE3-40A1-A723-7114E2AB73F9}" type="presParOf" srcId="{DBEC9290-F1CA-41ED-834C-90D8ED133AC4}" destId="{D513F0F7-37EA-4F70-A7D8-667F07DA000B}" srcOrd="3" destOrd="0" presId="urn:microsoft.com/office/officeart/2018/2/layout/IconVerticalSolidList"/>
    <dgm:cxn modelId="{E081F643-104B-436D-87ED-48A235F6F26C}" type="presParOf" srcId="{EC03D11C-2D17-4F49-B3B6-30E9CFC9A070}" destId="{915D9906-9826-4126-9A8B-2EAC4E80C30C}" srcOrd="3" destOrd="0" presId="urn:microsoft.com/office/officeart/2018/2/layout/IconVerticalSolidList"/>
    <dgm:cxn modelId="{5D14A2C8-FE11-45BE-9BEF-1E36F0B9F22F}" type="presParOf" srcId="{EC03D11C-2D17-4F49-B3B6-30E9CFC9A070}" destId="{A24D512E-F709-4F25-8A45-52E19719CFFE}" srcOrd="4" destOrd="0" presId="urn:microsoft.com/office/officeart/2018/2/layout/IconVerticalSolidList"/>
    <dgm:cxn modelId="{DBDAE870-9E1C-4A43-8252-22F495108818}" type="presParOf" srcId="{A24D512E-F709-4F25-8A45-52E19719CFFE}" destId="{CCFC27C6-3961-498C-B429-7D65B8AB719E}" srcOrd="0" destOrd="0" presId="urn:microsoft.com/office/officeart/2018/2/layout/IconVerticalSolidList"/>
    <dgm:cxn modelId="{44DEB94A-4986-49B9-A56E-E9FA8D583DAB}" type="presParOf" srcId="{A24D512E-F709-4F25-8A45-52E19719CFFE}" destId="{435071AE-FCD7-4009-8724-EEE9EF8AAE43}" srcOrd="1" destOrd="0" presId="urn:microsoft.com/office/officeart/2018/2/layout/IconVerticalSolidList"/>
    <dgm:cxn modelId="{D2F983ED-25CF-4C3C-A2B0-1C28C11B44E2}" type="presParOf" srcId="{A24D512E-F709-4F25-8A45-52E19719CFFE}" destId="{E07305AA-DF7E-4CFF-A5CB-900E794BA97F}" srcOrd="2" destOrd="0" presId="urn:microsoft.com/office/officeart/2018/2/layout/IconVerticalSolidList"/>
    <dgm:cxn modelId="{372FEFB4-C524-47AA-94C8-E9922AF93A88}" type="presParOf" srcId="{A24D512E-F709-4F25-8A45-52E19719CFFE}" destId="{2454878E-C8F0-4306-B56C-2BC5E631C2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209933-7C7C-41BC-8A3A-1E5FD30B4DC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FEAB43B-C5BA-41ED-8298-5E7D5657A0CD}">
      <dgm:prSet/>
      <dgm:spPr/>
      <dgm:t>
        <a:bodyPr/>
        <a:lstStyle/>
        <a:p>
          <a:r>
            <a:rPr lang="en-US" b="1" i="0"/>
            <a:t>Random Forest Model Performance: </a:t>
          </a:r>
          <a:r>
            <a:rPr lang="en-US" b="0" i="0"/>
            <a:t>Achieved accuracy of 0.9614, showing exceptional capability in classifying emails accurately and efficiently.</a:t>
          </a:r>
          <a:endParaRPr lang="en-US"/>
        </a:p>
      </dgm:t>
    </dgm:pt>
    <dgm:pt modelId="{8FCB1033-E9D3-4A6B-BB15-E2CD16D0F288}" type="parTrans" cxnId="{BD4ED521-3BFC-438E-B345-2545106E0CA8}">
      <dgm:prSet/>
      <dgm:spPr/>
      <dgm:t>
        <a:bodyPr/>
        <a:lstStyle/>
        <a:p>
          <a:endParaRPr lang="en-US"/>
        </a:p>
      </dgm:t>
    </dgm:pt>
    <dgm:pt modelId="{452F8D21-EDF3-4E9A-8C93-C0AFA1FBF24E}" type="sibTrans" cxnId="{BD4ED521-3BFC-438E-B345-2545106E0CA8}">
      <dgm:prSet/>
      <dgm:spPr/>
      <dgm:t>
        <a:bodyPr/>
        <a:lstStyle/>
        <a:p>
          <a:endParaRPr lang="en-US"/>
        </a:p>
      </dgm:t>
    </dgm:pt>
    <dgm:pt modelId="{0C429865-00A7-455D-9FC8-C4188750AA76}">
      <dgm:prSet/>
      <dgm:spPr/>
      <dgm:t>
        <a:bodyPr/>
        <a:lstStyle/>
        <a:p>
          <a:r>
            <a:rPr lang="en-US" b="1" i="0"/>
            <a:t>Key Metrics Overview: </a:t>
          </a:r>
          <a:r>
            <a:rPr lang="en-US" b="0" i="0"/>
            <a:t>Precision at 0.9377 and recall at 0.9659, emphasizing strong identification of phishing emails with minimal errors.</a:t>
          </a:r>
          <a:endParaRPr lang="en-US"/>
        </a:p>
      </dgm:t>
    </dgm:pt>
    <dgm:pt modelId="{79DBA721-8710-4F73-A3FB-F5275427A23E}" type="parTrans" cxnId="{76E1C1D6-B7C7-49FD-AE80-801BFD045F57}">
      <dgm:prSet/>
      <dgm:spPr/>
      <dgm:t>
        <a:bodyPr/>
        <a:lstStyle/>
        <a:p>
          <a:endParaRPr lang="en-US"/>
        </a:p>
      </dgm:t>
    </dgm:pt>
    <dgm:pt modelId="{ACE0920E-0469-46B2-9508-31CD169D0D48}" type="sibTrans" cxnId="{76E1C1D6-B7C7-49FD-AE80-801BFD045F57}">
      <dgm:prSet/>
      <dgm:spPr/>
      <dgm:t>
        <a:bodyPr/>
        <a:lstStyle/>
        <a:p>
          <a:endParaRPr lang="en-US"/>
        </a:p>
      </dgm:t>
    </dgm:pt>
    <dgm:pt modelId="{1AFA1D8D-0CD8-467C-B339-0AC505321DE2}">
      <dgm:prSet/>
      <dgm:spPr/>
      <dgm:t>
        <a:bodyPr/>
        <a:lstStyle/>
        <a:p>
          <a:r>
            <a:rPr lang="en-US" b="1" i="0"/>
            <a:t>F1-Score Significance: </a:t>
          </a:r>
          <a:r>
            <a:rPr lang="en-US" b="0" i="0"/>
            <a:t>F1-score of 0.9516 highlights balance between precision and recall, indicating overall model efficacy in phishing detection.</a:t>
          </a:r>
          <a:endParaRPr lang="en-US"/>
        </a:p>
      </dgm:t>
    </dgm:pt>
    <dgm:pt modelId="{48CB3338-489F-410F-95AD-AD76B6E5DF38}" type="parTrans" cxnId="{3F8D6348-A871-464F-B1B5-65A0553499E7}">
      <dgm:prSet/>
      <dgm:spPr/>
      <dgm:t>
        <a:bodyPr/>
        <a:lstStyle/>
        <a:p>
          <a:endParaRPr lang="en-US"/>
        </a:p>
      </dgm:t>
    </dgm:pt>
    <dgm:pt modelId="{8DD7B90D-CECC-4A88-A73D-13DB35B88369}" type="sibTrans" cxnId="{3F8D6348-A871-464F-B1B5-65A0553499E7}">
      <dgm:prSet/>
      <dgm:spPr/>
      <dgm:t>
        <a:bodyPr/>
        <a:lstStyle/>
        <a:p>
          <a:endParaRPr lang="en-US"/>
        </a:p>
      </dgm:t>
    </dgm:pt>
    <dgm:pt modelId="{8B2AA77C-0EB9-4659-98F3-E72FE01A10EE}" type="pres">
      <dgm:prSet presAssocID="{E5209933-7C7C-41BC-8A3A-1E5FD30B4DC8}" presName="root" presStyleCnt="0">
        <dgm:presLayoutVars>
          <dgm:dir/>
          <dgm:resizeHandles val="exact"/>
        </dgm:presLayoutVars>
      </dgm:prSet>
      <dgm:spPr/>
    </dgm:pt>
    <dgm:pt modelId="{7FC18A1D-27A2-475B-BA7F-15ECD4DEF8BB}" type="pres">
      <dgm:prSet presAssocID="{7FEAB43B-C5BA-41ED-8298-5E7D5657A0CD}" presName="compNode" presStyleCnt="0"/>
      <dgm:spPr/>
    </dgm:pt>
    <dgm:pt modelId="{B4B8C021-88F9-4346-AF1D-88A2F8C6ABFC}" type="pres">
      <dgm:prSet presAssocID="{7FEAB43B-C5BA-41ED-8298-5E7D5657A0CD}" presName="bgRect" presStyleLbl="bgShp" presStyleIdx="0" presStyleCnt="3"/>
      <dgm:spPr/>
    </dgm:pt>
    <dgm:pt modelId="{6632B294-B3EE-453F-A323-99B0B1C0E6DA}" type="pres">
      <dgm:prSet presAssocID="{7FEAB43B-C5BA-41ED-8298-5E7D5657A0C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587DC9EA-4D6B-4807-BBCC-F6F816610D6D}" type="pres">
      <dgm:prSet presAssocID="{7FEAB43B-C5BA-41ED-8298-5E7D5657A0CD}" presName="spaceRect" presStyleCnt="0"/>
      <dgm:spPr/>
    </dgm:pt>
    <dgm:pt modelId="{E7CB1DF0-5352-4F71-AFD9-E77E50E124DB}" type="pres">
      <dgm:prSet presAssocID="{7FEAB43B-C5BA-41ED-8298-5E7D5657A0CD}" presName="parTx" presStyleLbl="revTx" presStyleIdx="0" presStyleCnt="3">
        <dgm:presLayoutVars>
          <dgm:chMax val="0"/>
          <dgm:chPref val="0"/>
        </dgm:presLayoutVars>
      </dgm:prSet>
      <dgm:spPr/>
    </dgm:pt>
    <dgm:pt modelId="{3CC7FA20-7FC9-4F4A-9883-BA754822CE01}" type="pres">
      <dgm:prSet presAssocID="{452F8D21-EDF3-4E9A-8C93-C0AFA1FBF24E}" presName="sibTrans" presStyleCnt="0"/>
      <dgm:spPr/>
    </dgm:pt>
    <dgm:pt modelId="{AF2AC811-CDBE-4275-9DCF-CBFBD5A363A2}" type="pres">
      <dgm:prSet presAssocID="{0C429865-00A7-455D-9FC8-C4188750AA76}" presName="compNode" presStyleCnt="0"/>
      <dgm:spPr/>
    </dgm:pt>
    <dgm:pt modelId="{BE6F7C09-E261-4F96-B269-6E65AE5B8110}" type="pres">
      <dgm:prSet presAssocID="{0C429865-00A7-455D-9FC8-C4188750AA76}" presName="bgRect" presStyleLbl="bgShp" presStyleIdx="1" presStyleCnt="3"/>
      <dgm:spPr/>
    </dgm:pt>
    <dgm:pt modelId="{C4EA81F9-9A87-4DD2-BBBF-9ACA1ECC4F85}" type="pres">
      <dgm:prSet presAssocID="{0C429865-00A7-455D-9FC8-C4188750AA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378C3FEB-AA17-46D7-8924-AE60232A9D5A}" type="pres">
      <dgm:prSet presAssocID="{0C429865-00A7-455D-9FC8-C4188750AA76}" presName="spaceRect" presStyleCnt="0"/>
      <dgm:spPr/>
    </dgm:pt>
    <dgm:pt modelId="{96C7AF5A-9B7E-4727-BF23-DFEAD74BF9C9}" type="pres">
      <dgm:prSet presAssocID="{0C429865-00A7-455D-9FC8-C4188750AA76}" presName="parTx" presStyleLbl="revTx" presStyleIdx="1" presStyleCnt="3">
        <dgm:presLayoutVars>
          <dgm:chMax val="0"/>
          <dgm:chPref val="0"/>
        </dgm:presLayoutVars>
      </dgm:prSet>
      <dgm:spPr/>
    </dgm:pt>
    <dgm:pt modelId="{2012446C-4565-41F4-9654-29996EC1A67C}" type="pres">
      <dgm:prSet presAssocID="{ACE0920E-0469-46B2-9508-31CD169D0D48}" presName="sibTrans" presStyleCnt="0"/>
      <dgm:spPr/>
    </dgm:pt>
    <dgm:pt modelId="{C7697AA1-FAF0-4A1E-8B4A-B3AE185BABFF}" type="pres">
      <dgm:prSet presAssocID="{1AFA1D8D-0CD8-467C-B339-0AC505321DE2}" presName="compNode" presStyleCnt="0"/>
      <dgm:spPr/>
    </dgm:pt>
    <dgm:pt modelId="{E517FBF9-BAB9-48A8-B8E6-8196B0D93D85}" type="pres">
      <dgm:prSet presAssocID="{1AFA1D8D-0CD8-467C-B339-0AC505321DE2}" presName="bgRect" presStyleLbl="bgShp" presStyleIdx="2" presStyleCnt="3"/>
      <dgm:spPr/>
    </dgm:pt>
    <dgm:pt modelId="{6101ED57-4E6C-427F-B17A-AD25E95A7AB0}" type="pres">
      <dgm:prSet presAssocID="{1AFA1D8D-0CD8-467C-B339-0AC505321D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8B76513-07E5-4334-85FD-3BA52F4A55BB}" type="pres">
      <dgm:prSet presAssocID="{1AFA1D8D-0CD8-467C-B339-0AC505321DE2}" presName="spaceRect" presStyleCnt="0"/>
      <dgm:spPr/>
    </dgm:pt>
    <dgm:pt modelId="{598789F6-BDFF-43F4-8067-2E707C821B05}" type="pres">
      <dgm:prSet presAssocID="{1AFA1D8D-0CD8-467C-B339-0AC505321D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D4ED521-3BFC-438E-B345-2545106E0CA8}" srcId="{E5209933-7C7C-41BC-8A3A-1E5FD30B4DC8}" destId="{7FEAB43B-C5BA-41ED-8298-5E7D5657A0CD}" srcOrd="0" destOrd="0" parTransId="{8FCB1033-E9D3-4A6B-BB15-E2CD16D0F288}" sibTransId="{452F8D21-EDF3-4E9A-8C93-C0AFA1FBF24E}"/>
    <dgm:cxn modelId="{3F8D6348-A871-464F-B1B5-65A0553499E7}" srcId="{E5209933-7C7C-41BC-8A3A-1E5FD30B4DC8}" destId="{1AFA1D8D-0CD8-467C-B339-0AC505321DE2}" srcOrd="2" destOrd="0" parTransId="{48CB3338-489F-410F-95AD-AD76B6E5DF38}" sibTransId="{8DD7B90D-CECC-4A88-A73D-13DB35B88369}"/>
    <dgm:cxn modelId="{1D09466A-46DB-47FC-842F-DB6B1BA9E190}" type="presOf" srcId="{0C429865-00A7-455D-9FC8-C4188750AA76}" destId="{96C7AF5A-9B7E-4727-BF23-DFEAD74BF9C9}" srcOrd="0" destOrd="0" presId="urn:microsoft.com/office/officeart/2018/2/layout/IconVerticalSolidList"/>
    <dgm:cxn modelId="{00ACD1A9-54FE-4CEF-8266-D9B3E136365B}" type="presOf" srcId="{7FEAB43B-C5BA-41ED-8298-5E7D5657A0CD}" destId="{E7CB1DF0-5352-4F71-AFD9-E77E50E124DB}" srcOrd="0" destOrd="0" presId="urn:microsoft.com/office/officeart/2018/2/layout/IconVerticalSolidList"/>
    <dgm:cxn modelId="{E74D25CB-83FD-4DCB-A626-368CF218CB1C}" type="presOf" srcId="{1AFA1D8D-0CD8-467C-B339-0AC505321DE2}" destId="{598789F6-BDFF-43F4-8067-2E707C821B05}" srcOrd="0" destOrd="0" presId="urn:microsoft.com/office/officeart/2018/2/layout/IconVerticalSolidList"/>
    <dgm:cxn modelId="{76E1C1D6-B7C7-49FD-AE80-801BFD045F57}" srcId="{E5209933-7C7C-41BC-8A3A-1E5FD30B4DC8}" destId="{0C429865-00A7-455D-9FC8-C4188750AA76}" srcOrd="1" destOrd="0" parTransId="{79DBA721-8710-4F73-A3FB-F5275427A23E}" sibTransId="{ACE0920E-0469-46B2-9508-31CD169D0D48}"/>
    <dgm:cxn modelId="{0956EBD7-813D-4489-B431-7A0B4673BCB4}" type="presOf" srcId="{E5209933-7C7C-41BC-8A3A-1E5FD30B4DC8}" destId="{8B2AA77C-0EB9-4659-98F3-E72FE01A10EE}" srcOrd="0" destOrd="0" presId="urn:microsoft.com/office/officeart/2018/2/layout/IconVerticalSolidList"/>
    <dgm:cxn modelId="{45368493-A600-41D5-B5E2-A93FA729783F}" type="presParOf" srcId="{8B2AA77C-0EB9-4659-98F3-E72FE01A10EE}" destId="{7FC18A1D-27A2-475B-BA7F-15ECD4DEF8BB}" srcOrd="0" destOrd="0" presId="urn:microsoft.com/office/officeart/2018/2/layout/IconVerticalSolidList"/>
    <dgm:cxn modelId="{71F1B4A9-71AB-4CCF-B432-FC12B016E965}" type="presParOf" srcId="{7FC18A1D-27A2-475B-BA7F-15ECD4DEF8BB}" destId="{B4B8C021-88F9-4346-AF1D-88A2F8C6ABFC}" srcOrd="0" destOrd="0" presId="urn:microsoft.com/office/officeart/2018/2/layout/IconVerticalSolidList"/>
    <dgm:cxn modelId="{09D0E201-FE6E-4873-B003-124DF6590EAC}" type="presParOf" srcId="{7FC18A1D-27A2-475B-BA7F-15ECD4DEF8BB}" destId="{6632B294-B3EE-453F-A323-99B0B1C0E6DA}" srcOrd="1" destOrd="0" presId="urn:microsoft.com/office/officeart/2018/2/layout/IconVerticalSolidList"/>
    <dgm:cxn modelId="{D6A44170-91B9-47A4-8ABF-577EB2CE4E27}" type="presParOf" srcId="{7FC18A1D-27A2-475B-BA7F-15ECD4DEF8BB}" destId="{587DC9EA-4D6B-4807-BBCC-F6F816610D6D}" srcOrd="2" destOrd="0" presId="urn:microsoft.com/office/officeart/2018/2/layout/IconVerticalSolidList"/>
    <dgm:cxn modelId="{15BAD944-71F6-4586-B0AE-EFF84E898409}" type="presParOf" srcId="{7FC18A1D-27A2-475B-BA7F-15ECD4DEF8BB}" destId="{E7CB1DF0-5352-4F71-AFD9-E77E50E124DB}" srcOrd="3" destOrd="0" presId="urn:microsoft.com/office/officeart/2018/2/layout/IconVerticalSolidList"/>
    <dgm:cxn modelId="{FC4014DA-CB21-4B97-BDC7-559B4E94B258}" type="presParOf" srcId="{8B2AA77C-0EB9-4659-98F3-E72FE01A10EE}" destId="{3CC7FA20-7FC9-4F4A-9883-BA754822CE01}" srcOrd="1" destOrd="0" presId="urn:microsoft.com/office/officeart/2018/2/layout/IconVerticalSolidList"/>
    <dgm:cxn modelId="{660925E8-F2C6-41E1-8BF1-61B491F2A78A}" type="presParOf" srcId="{8B2AA77C-0EB9-4659-98F3-E72FE01A10EE}" destId="{AF2AC811-CDBE-4275-9DCF-CBFBD5A363A2}" srcOrd="2" destOrd="0" presId="urn:microsoft.com/office/officeart/2018/2/layout/IconVerticalSolidList"/>
    <dgm:cxn modelId="{C6252D9D-8651-4A6C-A88A-85563C9E8E1A}" type="presParOf" srcId="{AF2AC811-CDBE-4275-9DCF-CBFBD5A363A2}" destId="{BE6F7C09-E261-4F96-B269-6E65AE5B8110}" srcOrd="0" destOrd="0" presId="urn:microsoft.com/office/officeart/2018/2/layout/IconVerticalSolidList"/>
    <dgm:cxn modelId="{1C51E529-D2FA-431C-BA6B-A3348E5971A9}" type="presParOf" srcId="{AF2AC811-CDBE-4275-9DCF-CBFBD5A363A2}" destId="{C4EA81F9-9A87-4DD2-BBBF-9ACA1ECC4F85}" srcOrd="1" destOrd="0" presId="urn:microsoft.com/office/officeart/2018/2/layout/IconVerticalSolidList"/>
    <dgm:cxn modelId="{5B461453-F9A3-4DB5-B42C-CB4815C15382}" type="presParOf" srcId="{AF2AC811-CDBE-4275-9DCF-CBFBD5A363A2}" destId="{378C3FEB-AA17-46D7-8924-AE60232A9D5A}" srcOrd="2" destOrd="0" presId="urn:microsoft.com/office/officeart/2018/2/layout/IconVerticalSolidList"/>
    <dgm:cxn modelId="{CE7FEB5C-5057-4BB2-82DC-DD17F25F782D}" type="presParOf" srcId="{AF2AC811-CDBE-4275-9DCF-CBFBD5A363A2}" destId="{96C7AF5A-9B7E-4727-BF23-DFEAD74BF9C9}" srcOrd="3" destOrd="0" presId="urn:microsoft.com/office/officeart/2018/2/layout/IconVerticalSolidList"/>
    <dgm:cxn modelId="{31515585-3391-4A88-8C09-75DCAC5D6B8E}" type="presParOf" srcId="{8B2AA77C-0EB9-4659-98F3-E72FE01A10EE}" destId="{2012446C-4565-41F4-9654-29996EC1A67C}" srcOrd="3" destOrd="0" presId="urn:microsoft.com/office/officeart/2018/2/layout/IconVerticalSolidList"/>
    <dgm:cxn modelId="{5006EB3E-53C2-401A-9531-6D2BB958F14D}" type="presParOf" srcId="{8B2AA77C-0EB9-4659-98F3-E72FE01A10EE}" destId="{C7697AA1-FAF0-4A1E-8B4A-B3AE185BABFF}" srcOrd="4" destOrd="0" presId="urn:microsoft.com/office/officeart/2018/2/layout/IconVerticalSolidList"/>
    <dgm:cxn modelId="{47AF61DD-6BE1-4F97-95F6-D44EA2FD3FFB}" type="presParOf" srcId="{C7697AA1-FAF0-4A1E-8B4A-B3AE185BABFF}" destId="{E517FBF9-BAB9-48A8-B8E6-8196B0D93D85}" srcOrd="0" destOrd="0" presId="urn:microsoft.com/office/officeart/2018/2/layout/IconVerticalSolidList"/>
    <dgm:cxn modelId="{550483AB-88B0-4882-876B-F30AE10C13E8}" type="presParOf" srcId="{C7697AA1-FAF0-4A1E-8B4A-B3AE185BABFF}" destId="{6101ED57-4E6C-427F-B17A-AD25E95A7AB0}" srcOrd="1" destOrd="0" presId="urn:microsoft.com/office/officeart/2018/2/layout/IconVerticalSolidList"/>
    <dgm:cxn modelId="{9CE9A456-983A-4DF8-9E79-528CB42C4882}" type="presParOf" srcId="{C7697AA1-FAF0-4A1E-8B4A-B3AE185BABFF}" destId="{48B76513-07E5-4334-85FD-3BA52F4A55BB}" srcOrd="2" destOrd="0" presId="urn:microsoft.com/office/officeart/2018/2/layout/IconVerticalSolidList"/>
    <dgm:cxn modelId="{0C3862B2-8D7F-47F6-A1DD-0BE75D36B974}" type="presParOf" srcId="{C7697AA1-FAF0-4A1E-8B4A-B3AE185BABFF}" destId="{598789F6-BDFF-43F4-8067-2E707C821B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D958EE4-AF01-465A-98E0-1B22AEAF3B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D2BCE4-A47B-4215-9A23-8C1C361E2FA9}">
      <dgm:prSet/>
      <dgm:spPr/>
      <dgm:t>
        <a:bodyPr/>
        <a:lstStyle/>
        <a:p>
          <a:r>
            <a:rPr lang="en-US" b="0" i="0" dirty="0"/>
            <a:t>Random Forest model achieved 96.14% accuracy, showcasing its robustness in identifying phishing emails accurately.</a:t>
          </a:r>
          <a:endParaRPr lang="en-US" dirty="0"/>
        </a:p>
      </dgm:t>
    </dgm:pt>
    <dgm:pt modelId="{51515858-09F5-4504-A057-BEA735EC717B}" type="parTrans" cxnId="{40EDB20B-374F-4CA0-B470-2012D7B917E1}">
      <dgm:prSet/>
      <dgm:spPr/>
      <dgm:t>
        <a:bodyPr/>
        <a:lstStyle/>
        <a:p>
          <a:endParaRPr lang="en-US"/>
        </a:p>
      </dgm:t>
    </dgm:pt>
    <dgm:pt modelId="{126CCA9E-7F58-4847-8556-B750AC35F8DB}" type="sibTrans" cxnId="{40EDB20B-374F-4CA0-B470-2012D7B917E1}">
      <dgm:prSet/>
      <dgm:spPr/>
      <dgm:t>
        <a:bodyPr/>
        <a:lstStyle/>
        <a:p>
          <a:endParaRPr lang="en-US"/>
        </a:p>
      </dgm:t>
    </dgm:pt>
    <dgm:pt modelId="{6235B801-679B-42BF-B9E5-3A9D45A05D68}">
      <dgm:prSet/>
      <dgm:spPr/>
      <dgm:t>
        <a:bodyPr/>
        <a:lstStyle/>
        <a:p>
          <a:r>
            <a:rPr lang="en-US" b="0" i="0" dirty="0"/>
            <a:t>Linguistic analysis reveals distinct patterns in phishing emails, aiding in automated detection system optimization.</a:t>
          </a:r>
          <a:endParaRPr lang="en-US" dirty="0"/>
        </a:p>
      </dgm:t>
    </dgm:pt>
    <dgm:pt modelId="{36D12103-FEF9-49FD-B0ED-15FFE018D90A}" type="parTrans" cxnId="{C1B281F1-910D-45E4-810F-3BCFF973A57C}">
      <dgm:prSet/>
      <dgm:spPr/>
      <dgm:t>
        <a:bodyPr/>
        <a:lstStyle/>
        <a:p>
          <a:endParaRPr lang="en-US"/>
        </a:p>
      </dgm:t>
    </dgm:pt>
    <dgm:pt modelId="{58F8EA4F-A8B8-4E02-B859-004C997FC650}" type="sibTrans" cxnId="{C1B281F1-910D-45E4-810F-3BCFF973A57C}">
      <dgm:prSet/>
      <dgm:spPr/>
      <dgm:t>
        <a:bodyPr/>
        <a:lstStyle/>
        <a:p>
          <a:endParaRPr lang="en-US"/>
        </a:p>
      </dgm:t>
    </dgm:pt>
    <dgm:pt modelId="{CC7E0813-9A32-4477-A8DE-1116FC4D530C}">
      <dgm:prSet/>
      <dgm:spPr/>
      <dgm:t>
        <a:bodyPr/>
        <a:lstStyle/>
        <a:p>
          <a:r>
            <a:rPr lang="en-US" b="0" i="0" dirty="0"/>
            <a:t>Achieved precision of 93.77% and recall of 96.59%, indicating a reliable phishing detection capability.</a:t>
          </a:r>
          <a:endParaRPr lang="en-US" dirty="0"/>
        </a:p>
      </dgm:t>
    </dgm:pt>
    <dgm:pt modelId="{2289E15B-6ACD-4785-8B23-D8BD342EAFB3}" type="parTrans" cxnId="{EECEB654-A47D-405C-9CA4-B37883DFA872}">
      <dgm:prSet/>
      <dgm:spPr/>
      <dgm:t>
        <a:bodyPr/>
        <a:lstStyle/>
        <a:p>
          <a:endParaRPr lang="en-US"/>
        </a:p>
      </dgm:t>
    </dgm:pt>
    <dgm:pt modelId="{6B56C0A9-389E-41D3-8463-E2B00008C05E}" type="sibTrans" cxnId="{EECEB654-A47D-405C-9CA4-B37883DFA872}">
      <dgm:prSet/>
      <dgm:spPr/>
      <dgm:t>
        <a:bodyPr/>
        <a:lstStyle/>
        <a:p>
          <a:endParaRPr lang="en-US"/>
        </a:p>
      </dgm:t>
    </dgm:pt>
    <dgm:pt modelId="{2E4AEBB2-E811-47F4-976F-52B4503FB4BC}" type="pres">
      <dgm:prSet presAssocID="{CD958EE4-AF01-465A-98E0-1B22AEAF3B04}" presName="root" presStyleCnt="0">
        <dgm:presLayoutVars>
          <dgm:dir/>
          <dgm:resizeHandles val="exact"/>
        </dgm:presLayoutVars>
      </dgm:prSet>
      <dgm:spPr/>
    </dgm:pt>
    <dgm:pt modelId="{7567F42C-FF15-40B0-A704-56358AE7B146}" type="pres">
      <dgm:prSet presAssocID="{E0D2BCE4-A47B-4215-9A23-8C1C361E2FA9}" presName="compNode" presStyleCnt="0"/>
      <dgm:spPr/>
    </dgm:pt>
    <dgm:pt modelId="{8191E21C-75CD-4E6E-9CCC-43866B93AB4B}" type="pres">
      <dgm:prSet presAssocID="{E0D2BCE4-A47B-4215-9A23-8C1C361E2FA9}" presName="bgRect" presStyleLbl="bgShp" presStyleIdx="0" presStyleCnt="3"/>
      <dgm:spPr/>
    </dgm:pt>
    <dgm:pt modelId="{6BBEBBBD-2945-4906-BAF8-8C7216A51813}" type="pres">
      <dgm:prSet presAssocID="{E0D2BCE4-A47B-4215-9A23-8C1C361E2FA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C3A70831-9C15-47FF-938C-C3B64BF52685}" type="pres">
      <dgm:prSet presAssocID="{E0D2BCE4-A47B-4215-9A23-8C1C361E2FA9}" presName="spaceRect" presStyleCnt="0"/>
      <dgm:spPr/>
    </dgm:pt>
    <dgm:pt modelId="{1BB5DD60-8495-4F6E-B7FC-AACE916F2124}" type="pres">
      <dgm:prSet presAssocID="{E0D2BCE4-A47B-4215-9A23-8C1C361E2FA9}" presName="parTx" presStyleLbl="revTx" presStyleIdx="0" presStyleCnt="3">
        <dgm:presLayoutVars>
          <dgm:chMax val="0"/>
          <dgm:chPref val="0"/>
        </dgm:presLayoutVars>
      </dgm:prSet>
      <dgm:spPr/>
    </dgm:pt>
    <dgm:pt modelId="{B22048E0-C3C4-4E79-9835-237752A44900}" type="pres">
      <dgm:prSet presAssocID="{126CCA9E-7F58-4847-8556-B750AC35F8DB}" presName="sibTrans" presStyleCnt="0"/>
      <dgm:spPr/>
    </dgm:pt>
    <dgm:pt modelId="{E943B69F-85DC-4FDE-917F-4BC0243F97EF}" type="pres">
      <dgm:prSet presAssocID="{6235B801-679B-42BF-B9E5-3A9D45A05D68}" presName="compNode" presStyleCnt="0"/>
      <dgm:spPr/>
    </dgm:pt>
    <dgm:pt modelId="{65FF8AF6-685E-4791-AC2C-EA7B215E5CD4}" type="pres">
      <dgm:prSet presAssocID="{6235B801-679B-42BF-B9E5-3A9D45A05D68}" presName="bgRect" presStyleLbl="bgShp" presStyleIdx="1" presStyleCnt="3"/>
      <dgm:spPr/>
    </dgm:pt>
    <dgm:pt modelId="{4E91E0C2-1C5B-42C2-9E29-0D65D2D67AB3}" type="pres">
      <dgm:prSet presAssocID="{6235B801-679B-42BF-B9E5-3A9D45A05D6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63C30A4-36DC-45F9-8FA8-2CF9E8360B84}" type="pres">
      <dgm:prSet presAssocID="{6235B801-679B-42BF-B9E5-3A9D45A05D68}" presName="spaceRect" presStyleCnt="0"/>
      <dgm:spPr/>
    </dgm:pt>
    <dgm:pt modelId="{257B71BD-D74F-41F3-B314-F3967EC56EC4}" type="pres">
      <dgm:prSet presAssocID="{6235B801-679B-42BF-B9E5-3A9D45A05D68}" presName="parTx" presStyleLbl="revTx" presStyleIdx="1" presStyleCnt="3">
        <dgm:presLayoutVars>
          <dgm:chMax val="0"/>
          <dgm:chPref val="0"/>
        </dgm:presLayoutVars>
      </dgm:prSet>
      <dgm:spPr/>
    </dgm:pt>
    <dgm:pt modelId="{4DB0651E-6060-40BB-8442-437E65D85338}" type="pres">
      <dgm:prSet presAssocID="{58F8EA4F-A8B8-4E02-B859-004C997FC650}" presName="sibTrans" presStyleCnt="0"/>
      <dgm:spPr/>
    </dgm:pt>
    <dgm:pt modelId="{C5A4537E-F5A5-458D-B6A7-BB83F051540D}" type="pres">
      <dgm:prSet presAssocID="{CC7E0813-9A32-4477-A8DE-1116FC4D530C}" presName="compNode" presStyleCnt="0"/>
      <dgm:spPr/>
    </dgm:pt>
    <dgm:pt modelId="{2B300155-7FCF-41B8-B991-30E0EA89A3DD}" type="pres">
      <dgm:prSet presAssocID="{CC7E0813-9A32-4477-A8DE-1116FC4D530C}" presName="bgRect" presStyleLbl="bgShp" presStyleIdx="2" presStyleCnt="3"/>
      <dgm:spPr/>
    </dgm:pt>
    <dgm:pt modelId="{8F1D9B21-0873-460A-AF52-FA4E16490F98}" type="pres">
      <dgm:prSet presAssocID="{CC7E0813-9A32-4477-A8DE-1116FC4D53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3CB3FE7-D443-46E6-B750-29E0C1DEC334}" type="pres">
      <dgm:prSet presAssocID="{CC7E0813-9A32-4477-A8DE-1116FC4D530C}" presName="spaceRect" presStyleCnt="0"/>
      <dgm:spPr/>
    </dgm:pt>
    <dgm:pt modelId="{A831F62D-8BDE-4034-A61F-75AE73BB0E36}" type="pres">
      <dgm:prSet presAssocID="{CC7E0813-9A32-4477-A8DE-1116FC4D530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EDB20B-374F-4CA0-B470-2012D7B917E1}" srcId="{CD958EE4-AF01-465A-98E0-1B22AEAF3B04}" destId="{E0D2BCE4-A47B-4215-9A23-8C1C361E2FA9}" srcOrd="0" destOrd="0" parTransId="{51515858-09F5-4504-A057-BEA735EC717B}" sibTransId="{126CCA9E-7F58-4847-8556-B750AC35F8DB}"/>
    <dgm:cxn modelId="{EECEB654-A47D-405C-9CA4-B37883DFA872}" srcId="{CD958EE4-AF01-465A-98E0-1B22AEAF3B04}" destId="{CC7E0813-9A32-4477-A8DE-1116FC4D530C}" srcOrd="2" destOrd="0" parTransId="{2289E15B-6ACD-4785-8B23-D8BD342EAFB3}" sibTransId="{6B56C0A9-389E-41D3-8463-E2B00008C05E}"/>
    <dgm:cxn modelId="{3CDC0887-0EF2-4089-A084-32B25A8E2C71}" type="presOf" srcId="{E0D2BCE4-A47B-4215-9A23-8C1C361E2FA9}" destId="{1BB5DD60-8495-4F6E-B7FC-AACE916F2124}" srcOrd="0" destOrd="0" presId="urn:microsoft.com/office/officeart/2018/2/layout/IconVerticalSolidList"/>
    <dgm:cxn modelId="{7B110697-6971-4373-9B0E-4892231EF17A}" type="presOf" srcId="{6235B801-679B-42BF-B9E5-3A9D45A05D68}" destId="{257B71BD-D74F-41F3-B314-F3967EC56EC4}" srcOrd="0" destOrd="0" presId="urn:microsoft.com/office/officeart/2018/2/layout/IconVerticalSolidList"/>
    <dgm:cxn modelId="{1AB905AB-7BEC-4D1C-B277-1FDD38B49368}" type="presOf" srcId="{CD958EE4-AF01-465A-98E0-1B22AEAF3B04}" destId="{2E4AEBB2-E811-47F4-976F-52B4503FB4BC}" srcOrd="0" destOrd="0" presId="urn:microsoft.com/office/officeart/2018/2/layout/IconVerticalSolidList"/>
    <dgm:cxn modelId="{4F0E95D0-B4DD-4210-B653-74BCAE265850}" type="presOf" srcId="{CC7E0813-9A32-4477-A8DE-1116FC4D530C}" destId="{A831F62D-8BDE-4034-A61F-75AE73BB0E36}" srcOrd="0" destOrd="0" presId="urn:microsoft.com/office/officeart/2018/2/layout/IconVerticalSolidList"/>
    <dgm:cxn modelId="{C1B281F1-910D-45E4-810F-3BCFF973A57C}" srcId="{CD958EE4-AF01-465A-98E0-1B22AEAF3B04}" destId="{6235B801-679B-42BF-B9E5-3A9D45A05D68}" srcOrd="1" destOrd="0" parTransId="{36D12103-FEF9-49FD-B0ED-15FFE018D90A}" sibTransId="{58F8EA4F-A8B8-4E02-B859-004C997FC650}"/>
    <dgm:cxn modelId="{433AAB82-A275-4CF3-9DD8-F7ACCAA27042}" type="presParOf" srcId="{2E4AEBB2-E811-47F4-976F-52B4503FB4BC}" destId="{7567F42C-FF15-40B0-A704-56358AE7B146}" srcOrd="0" destOrd="0" presId="urn:microsoft.com/office/officeart/2018/2/layout/IconVerticalSolidList"/>
    <dgm:cxn modelId="{346EEA87-8909-4EA3-9944-1B26A3B741B9}" type="presParOf" srcId="{7567F42C-FF15-40B0-A704-56358AE7B146}" destId="{8191E21C-75CD-4E6E-9CCC-43866B93AB4B}" srcOrd="0" destOrd="0" presId="urn:microsoft.com/office/officeart/2018/2/layout/IconVerticalSolidList"/>
    <dgm:cxn modelId="{8D855404-C26B-4B4C-84A4-76044D347D00}" type="presParOf" srcId="{7567F42C-FF15-40B0-A704-56358AE7B146}" destId="{6BBEBBBD-2945-4906-BAF8-8C7216A51813}" srcOrd="1" destOrd="0" presId="urn:microsoft.com/office/officeart/2018/2/layout/IconVerticalSolidList"/>
    <dgm:cxn modelId="{000DC1AB-ABD3-4D35-B1F1-E6B2FDC514E3}" type="presParOf" srcId="{7567F42C-FF15-40B0-A704-56358AE7B146}" destId="{C3A70831-9C15-47FF-938C-C3B64BF52685}" srcOrd="2" destOrd="0" presId="urn:microsoft.com/office/officeart/2018/2/layout/IconVerticalSolidList"/>
    <dgm:cxn modelId="{92BE5484-3D9D-4931-B1F9-EA146560A5F4}" type="presParOf" srcId="{7567F42C-FF15-40B0-A704-56358AE7B146}" destId="{1BB5DD60-8495-4F6E-B7FC-AACE916F2124}" srcOrd="3" destOrd="0" presId="urn:microsoft.com/office/officeart/2018/2/layout/IconVerticalSolidList"/>
    <dgm:cxn modelId="{176C826D-5C51-45FF-AC48-14FCAF60996B}" type="presParOf" srcId="{2E4AEBB2-E811-47F4-976F-52B4503FB4BC}" destId="{B22048E0-C3C4-4E79-9835-237752A44900}" srcOrd="1" destOrd="0" presId="urn:microsoft.com/office/officeart/2018/2/layout/IconVerticalSolidList"/>
    <dgm:cxn modelId="{0698CD09-1F73-4B91-8742-F975EF4DE4DD}" type="presParOf" srcId="{2E4AEBB2-E811-47F4-976F-52B4503FB4BC}" destId="{E943B69F-85DC-4FDE-917F-4BC0243F97EF}" srcOrd="2" destOrd="0" presId="urn:microsoft.com/office/officeart/2018/2/layout/IconVerticalSolidList"/>
    <dgm:cxn modelId="{4B144FA7-B0C8-48FB-AB62-38CEDD0BF32D}" type="presParOf" srcId="{E943B69F-85DC-4FDE-917F-4BC0243F97EF}" destId="{65FF8AF6-685E-4791-AC2C-EA7B215E5CD4}" srcOrd="0" destOrd="0" presId="urn:microsoft.com/office/officeart/2018/2/layout/IconVerticalSolidList"/>
    <dgm:cxn modelId="{EB545F9F-F4ED-40A3-AE78-50B297981BF4}" type="presParOf" srcId="{E943B69F-85DC-4FDE-917F-4BC0243F97EF}" destId="{4E91E0C2-1C5B-42C2-9E29-0D65D2D67AB3}" srcOrd="1" destOrd="0" presId="urn:microsoft.com/office/officeart/2018/2/layout/IconVerticalSolidList"/>
    <dgm:cxn modelId="{C89D3DDA-56F6-4E21-861F-3D2FA842C804}" type="presParOf" srcId="{E943B69F-85DC-4FDE-917F-4BC0243F97EF}" destId="{463C30A4-36DC-45F9-8FA8-2CF9E8360B84}" srcOrd="2" destOrd="0" presId="urn:microsoft.com/office/officeart/2018/2/layout/IconVerticalSolidList"/>
    <dgm:cxn modelId="{0E2E884B-07D7-400E-9466-A8E3EF8D69FD}" type="presParOf" srcId="{E943B69F-85DC-4FDE-917F-4BC0243F97EF}" destId="{257B71BD-D74F-41F3-B314-F3967EC56EC4}" srcOrd="3" destOrd="0" presId="urn:microsoft.com/office/officeart/2018/2/layout/IconVerticalSolidList"/>
    <dgm:cxn modelId="{2CC9727E-5A17-4310-9D3C-4D9D54ACCD51}" type="presParOf" srcId="{2E4AEBB2-E811-47F4-976F-52B4503FB4BC}" destId="{4DB0651E-6060-40BB-8442-437E65D85338}" srcOrd="3" destOrd="0" presId="urn:microsoft.com/office/officeart/2018/2/layout/IconVerticalSolidList"/>
    <dgm:cxn modelId="{2C75197F-318E-4F8A-85B1-B8D802EB8A84}" type="presParOf" srcId="{2E4AEBB2-E811-47F4-976F-52B4503FB4BC}" destId="{C5A4537E-F5A5-458D-B6A7-BB83F051540D}" srcOrd="4" destOrd="0" presId="urn:microsoft.com/office/officeart/2018/2/layout/IconVerticalSolidList"/>
    <dgm:cxn modelId="{D15E3B47-DBB9-4EA5-9207-F80533CD8667}" type="presParOf" srcId="{C5A4537E-F5A5-458D-B6A7-BB83F051540D}" destId="{2B300155-7FCF-41B8-B991-30E0EA89A3DD}" srcOrd="0" destOrd="0" presId="urn:microsoft.com/office/officeart/2018/2/layout/IconVerticalSolidList"/>
    <dgm:cxn modelId="{F838FA9A-2AC5-42DD-9DBD-507F599EE4E8}" type="presParOf" srcId="{C5A4537E-F5A5-458D-B6A7-BB83F051540D}" destId="{8F1D9B21-0873-460A-AF52-FA4E16490F98}" srcOrd="1" destOrd="0" presId="urn:microsoft.com/office/officeart/2018/2/layout/IconVerticalSolidList"/>
    <dgm:cxn modelId="{C9814761-46D0-4EAF-AE8F-E654216F15CF}" type="presParOf" srcId="{C5A4537E-F5A5-458D-B6A7-BB83F051540D}" destId="{C3CB3FE7-D443-46E6-B750-29E0C1DEC334}" srcOrd="2" destOrd="0" presId="urn:microsoft.com/office/officeart/2018/2/layout/IconVerticalSolidList"/>
    <dgm:cxn modelId="{1080C34D-F1B9-4A06-BABC-532DF19017D0}" type="presParOf" srcId="{C5A4537E-F5A5-458D-B6A7-BB83F051540D}" destId="{A831F62D-8BDE-4034-A61F-75AE73BB0E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695A7-BACF-44D6-B51A-7DFABED788E6}">
      <dsp:nvSpPr>
        <dsp:cNvPr id="0" name=""/>
        <dsp:cNvSpPr/>
      </dsp:nvSpPr>
      <dsp:spPr>
        <a:xfrm>
          <a:off x="0" y="480"/>
          <a:ext cx="4793456" cy="11240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92287F-C3B1-4C90-8043-EB3BC6E51CDE}">
      <dsp:nvSpPr>
        <dsp:cNvPr id="0" name=""/>
        <dsp:cNvSpPr/>
      </dsp:nvSpPr>
      <dsp:spPr>
        <a:xfrm>
          <a:off x="340014" y="253383"/>
          <a:ext cx="618208" cy="6182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236942-16ED-448A-847C-6CA13C20AFCF}">
      <dsp:nvSpPr>
        <dsp:cNvPr id="0" name=""/>
        <dsp:cNvSpPr/>
      </dsp:nvSpPr>
      <dsp:spPr>
        <a:xfrm>
          <a:off x="1298237" y="480"/>
          <a:ext cx="3495218" cy="1124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58" tIns="118958" rIns="118958" bIns="1189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Phishing attacks pose substantial risks, compromising sensitive information and leading to significant financial losses.</a:t>
          </a:r>
          <a:endParaRPr lang="en-US" sz="1500" kern="1200"/>
        </a:p>
      </dsp:txBody>
      <dsp:txXfrm>
        <a:off x="1298237" y="480"/>
        <a:ext cx="3495218" cy="1124015"/>
      </dsp:txXfrm>
    </dsp:sp>
    <dsp:sp modelId="{9FB47427-47F9-4DB8-94DC-74BCA9271D60}">
      <dsp:nvSpPr>
        <dsp:cNvPr id="0" name=""/>
        <dsp:cNvSpPr/>
      </dsp:nvSpPr>
      <dsp:spPr>
        <a:xfrm>
          <a:off x="0" y="1405499"/>
          <a:ext cx="4793456" cy="11240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65A9B4-AD2F-41F7-BCE8-DFC8A0E41AB8}">
      <dsp:nvSpPr>
        <dsp:cNvPr id="0" name=""/>
        <dsp:cNvSpPr/>
      </dsp:nvSpPr>
      <dsp:spPr>
        <a:xfrm>
          <a:off x="340014" y="1658403"/>
          <a:ext cx="618208" cy="6182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EEA31-8225-47D2-BFE1-A1B03BA00AD5}">
      <dsp:nvSpPr>
        <dsp:cNvPr id="0" name=""/>
        <dsp:cNvSpPr/>
      </dsp:nvSpPr>
      <dsp:spPr>
        <a:xfrm>
          <a:off x="1298237" y="1405499"/>
          <a:ext cx="3495218" cy="1124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58" tIns="118958" rIns="118958" bIns="1189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The project utilized a robust dataset of 50,000 email samples for accurate model training and evaluation.</a:t>
          </a:r>
          <a:endParaRPr lang="en-US" sz="1500" kern="1200"/>
        </a:p>
      </dsp:txBody>
      <dsp:txXfrm>
        <a:off x="1298237" y="1405499"/>
        <a:ext cx="3495218" cy="1124015"/>
      </dsp:txXfrm>
    </dsp:sp>
    <dsp:sp modelId="{B0E4F86B-F564-4FAB-BF9F-3901F1304137}">
      <dsp:nvSpPr>
        <dsp:cNvPr id="0" name=""/>
        <dsp:cNvSpPr/>
      </dsp:nvSpPr>
      <dsp:spPr>
        <a:xfrm>
          <a:off x="0" y="2810519"/>
          <a:ext cx="4793456" cy="11240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6408C-C370-4160-80C7-C47CF5D66BDA}">
      <dsp:nvSpPr>
        <dsp:cNvPr id="0" name=""/>
        <dsp:cNvSpPr/>
      </dsp:nvSpPr>
      <dsp:spPr>
        <a:xfrm>
          <a:off x="340014" y="3063422"/>
          <a:ext cx="618208" cy="6182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5285E0-4516-4390-856A-2DF8D3BD596D}">
      <dsp:nvSpPr>
        <dsp:cNvPr id="0" name=""/>
        <dsp:cNvSpPr/>
      </dsp:nvSpPr>
      <dsp:spPr>
        <a:xfrm>
          <a:off x="1298237" y="2810519"/>
          <a:ext cx="3495218" cy="1124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958" tIns="118958" rIns="118958" bIns="118958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Three machine learning models compared: Random Forest, SVM, and Neural Networks to optimize phishing detection.</a:t>
          </a:r>
          <a:endParaRPr lang="en-US" sz="1500" kern="1200"/>
        </a:p>
      </dsp:txBody>
      <dsp:txXfrm>
        <a:off x="1298237" y="2810519"/>
        <a:ext cx="3495218" cy="1124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0C46F-CC11-43D5-9DAD-B1FBD68B57DA}">
      <dsp:nvSpPr>
        <dsp:cNvPr id="0" name=""/>
        <dsp:cNvSpPr/>
      </dsp:nvSpPr>
      <dsp:spPr>
        <a:xfrm>
          <a:off x="0" y="2026"/>
          <a:ext cx="7219037" cy="667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0E815-5835-4D4E-9C9E-41046893E48A}">
      <dsp:nvSpPr>
        <dsp:cNvPr id="0" name=""/>
        <dsp:cNvSpPr/>
      </dsp:nvSpPr>
      <dsp:spPr>
        <a:xfrm>
          <a:off x="201996" y="152272"/>
          <a:ext cx="367625" cy="3672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428B6-25C4-45D1-B51F-8B8A7878C588}">
      <dsp:nvSpPr>
        <dsp:cNvPr id="0" name=""/>
        <dsp:cNvSpPr/>
      </dsp:nvSpPr>
      <dsp:spPr>
        <a:xfrm>
          <a:off x="771619" y="2026"/>
          <a:ext cx="6396495" cy="668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40" tIns="70740" rIns="70740" bIns="7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Phishing Email Deception: </a:t>
          </a:r>
          <a:r>
            <a:rPr lang="en-US" sz="1400" b="0" i="0" kern="1200"/>
            <a:t>Phishing emails exploit social engineering tactics, tricking users into revealing sensitive data through legitimacy deception.</a:t>
          </a:r>
          <a:endParaRPr lang="en-US" sz="1400" kern="1200"/>
        </a:p>
      </dsp:txBody>
      <dsp:txXfrm>
        <a:off x="771619" y="2026"/>
        <a:ext cx="6396495" cy="668410"/>
      </dsp:txXfrm>
    </dsp:sp>
    <dsp:sp modelId="{8A5810A3-23C2-4DC1-B5B0-E4A0B5D734D9}">
      <dsp:nvSpPr>
        <dsp:cNvPr id="0" name=""/>
        <dsp:cNvSpPr/>
      </dsp:nvSpPr>
      <dsp:spPr>
        <a:xfrm>
          <a:off x="0" y="823217"/>
          <a:ext cx="7219037" cy="667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53237-4693-42E2-8335-640F21D5B389}">
      <dsp:nvSpPr>
        <dsp:cNvPr id="0" name=""/>
        <dsp:cNvSpPr/>
      </dsp:nvSpPr>
      <dsp:spPr>
        <a:xfrm>
          <a:off x="201996" y="973462"/>
          <a:ext cx="367625" cy="3672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7FCA47-0364-49EF-8D51-FF0571BCAFDE}">
      <dsp:nvSpPr>
        <dsp:cNvPr id="0" name=""/>
        <dsp:cNvSpPr/>
      </dsp:nvSpPr>
      <dsp:spPr>
        <a:xfrm>
          <a:off x="771619" y="823217"/>
          <a:ext cx="6396495" cy="668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40" tIns="70740" rIns="70740" bIns="7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Limitations of Traditional Detection: </a:t>
          </a:r>
          <a:r>
            <a:rPr lang="en-US" sz="1400" b="0" i="0" kern="1200"/>
            <a:t>Classic detection systems often rely on heuristics, failing to adapt to evolving phishing techniques and tactics.</a:t>
          </a:r>
          <a:endParaRPr lang="en-US" sz="1400" kern="1200"/>
        </a:p>
      </dsp:txBody>
      <dsp:txXfrm>
        <a:off x="771619" y="823217"/>
        <a:ext cx="6396495" cy="668410"/>
      </dsp:txXfrm>
    </dsp:sp>
    <dsp:sp modelId="{F0A4E5C3-67A3-4DF7-A03E-E062301B2BE4}">
      <dsp:nvSpPr>
        <dsp:cNvPr id="0" name=""/>
        <dsp:cNvSpPr/>
      </dsp:nvSpPr>
      <dsp:spPr>
        <a:xfrm>
          <a:off x="0" y="1644407"/>
          <a:ext cx="7219037" cy="6677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00BF62-AF61-428F-A1A4-2717AC999977}">
      <dsp:nvSpPr>
        <dsp:cNvPr id="0" name=""/>
        <dsp:cNvSpPr/>
      </dsp:nvSpPr>
      <dsp:spPr>
        <a:xfrm>
          <a:off x="201996" y="1794653"/>
          <a:ext cx="367625" cy="3672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87959-A326-434A-A243-5B64B13F6F00}">
      <dsp:nvSpPr>
        <dsp:cNvPr id="0" name=""/>
        <dsp:cNvSpPr/>
      </dsp:nvSpPr>
      <dsp:spPr>
        <a:xfrm>
          <a:off x="771619" y="1644407"/>
          <a:ext cx="6396495" cy="668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740" tIns="70740" rIns="70740" bIns="7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Need for Data-Driven Solutions: </a:t>
          </a:r>
          <a:r>
            <a:rPr lang="en-US" sz="1400" b="0" i="0" kern="1200"/>
            <a:t>Advanced machine learning approaches are essential for enhancing detection accuracy and adapting to emerging threats.</a:t>
          </a:r>
          <a:endParaRPr lang="en-US" sz="1400" kern="1200"/>
        </a:p>
      </dsp:txBody>
      <dsp:txXfrm>
        <a:off x="771619" y="1644407"/>
        <a:ext cx="6396495" cy="6684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F8D27-7E66-4E8F-BB23-495816391119}">
      <dsp:nvSpPr>
        <dsp:cNvPr id="0" name=""/>
        <dsp:cNvSpPr/>
      </dsp:nvSpPr>
      <dsp:spPr>
        <a:xfrm>
          <a:off x="0" y="451"/>
          <a:ext cx="4587596" cy="1055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0D07D-83EA-4B07-98AB-F94D421C8FD9}">
      <dsp:nvSpPr>
        <dsp:cNvPr id="0" name=""/>
        <dsp:cNvSpPr/>
      </dsp:nvSpPr>
      <dsp:spPr>
        <a:xfrm>
          <a:off x="319409" y="238028"/>
          <a:ext cx="580743" cy="580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5D005-F26E-48C6-B10F-BB762BB76CE7}">
      <dsp:nvSpPr>
        <dsp:cNvPr id="0" name=""/>
        <dsp:cNvSpPr/>
      </dsp:nvSpPr>
      <dsp:spPr>
        <a:xfrm>
          <a:off x="1219562" y="451"/>
          <a:ext cx="3368033" cy="105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49" tIns="111749" rIns="111749" bIns="11174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Automated classification of phishing emails faces challenges in accuracy, precision, recall, and false positive rates.</a:t>
          </a:r>
          <a:endParaRPr lang="en-US" sz="1400" kern="1200"/>
        </a:p>
      </dsp:txBody>
      <dsp:txXfrm>
        <a:off x="1219562" y="451"/>
        <a:ext cx="3368033" cy="1055898"/>
      </dsp:txXfrm>
    </dsp:sp>
    <dsp:sp modelId="{D4E7C063-36ED-4477-8842-AAC4956269DF}">
      <dsp:nvSpPr>
        <dsp:cNvPr id="0" name=""/>
        <dsp:cNvSpPr/>
      </dsp:nvSpPr>
      <dsp:spPr>
        <a:xfrm>
          <a:off x="0" y="1320323"/>
          <a:ext cx="4587596" cy="1055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431EE-996B-4051-8F9E-7975FE528A0F}">
      <dsp:nvSpPr>
        <dsp:cNvPr id="0" name=""/>
        <dsp:cNvSpPr/>
      </dsp:nvSpPr>
      <dsp:spPr>
        <a:xfrm>
          <a:off x="319409" y="1557901"/>
          <a:ext cx="580743" cy="580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30DC68-122B-41FC-BEBE-CD55A3F27771}">
      <dsp:nvSpPr>
        <dsp:cNvPr id="0" name=""/>
        <dsp:cNvSpPr/>
      </dsp:nvSpPr>
      <dsp:spPr>
        <a:xfrm>
          <a:off x="1219562" y="1320323"/>
          <a:ext cx="3368033" cy="105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49" tIns="111749" rIns="111749" bIns="11174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Aim to achieve 95% accuracy while minimizing false positives to ensure user trust and security.</a:t>
          </a:r>
          <a:endParaRPr lang="en-US" sz="1400" kern="1200"/>
        </a:p>
      </dsp:txBody>
      <dsp:txXfrm>
        <a:off x="1219562" y="1320323"/>
        <a:ext cx="3368033" cy="1055898"/>
      </dsp:txXfrm>
    </dsp:sp>
    <dsp:sp modelId="{FFA6C6AE-5DFD-447A-9253-9FE26478850D}">
      <dsp:nvSpPr>
        <dsp:cNvPr id="0" name=""/>
        <dsp:cNvSpPr/>
      </dsp:nvSpPr>
      <dsp:spPr>
        <a:xfrm>
          <a:off x="0" y="2640196"/>
          <a:ext cx="4587596" cy="10558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73F59-F45C-464D-98E1-00B13652BDA1}">
      <dsp:nvSpPr>
        <dsp:cNvPr id="0" name=""/>
        <dsp:cNvSpPr/>
      </dsp:nvSpPr>
      <dsp:spPr>
        <a:xfrm>
          <a:off x="319409" y="2877773"/>
          <a:ext cx="580743" cy="580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9993C0-D633-456C-9F8E-48BA44A8B753}">
      <dsp:nvSpPr>
        <dsp:cNvPr id="0" name=""/>
        <dsp:cNvSpPr/>
      </dsp:nvSpPr>
      <dsp:spPr>
        <a:xfrm>
          <a:off x="1219562" y="2640196"/>
          <a:ext cx="3368033" cy="1055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749" tIns="111749" rIns="111749" bIns="11174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High precision and recall are essential for identifying phishing threats without compromising safe email delivery.</a:t>
          </a:r>
          <a:endParaRPr lang="en-US" sz="1400" kern="1200"/>
        </a:p>
      </dsp:txBody>
      <dsp:txXfrm>
        <a:off x="1219562" y="2640196"/>
        <a:ext cx="3368033" cy="10558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492C62-CB02-4D17-86E4-D142908E7D90}">
      <dsp:nvSpPr>
        <dsp:cNvPr id="0" name=""/>
        <dsp:cNvSpPr/>
      </dsp:nvSpPr>
      <dsp:spPr>
        <a:xfrm>
          <a:off x="0" y="0"/>
          <a:ext cx="2255949" cy="231484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83" tIns="330200" rIns="1758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Class Distribution Analysis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Initial analysis shows class distribution with 60% phishing and 40% safe emails</a:t>
          </a:r>
          <a:endParaRPr lang="en-US" sz="1100" kern="1200" dirty="0"/>
        </a:p>
      </dsp:txBody>
      <dsp:txXfrm>
        <a:off x="0" y="879641"/>
        <a:ext cx="2255949" cy="1388907"/>
      </dsp:txXfrm>
    </dsp:sp>
    <dsp:sp modelId="{55880098-B6F6-4629-9D91-5E5186988B89}">
      <dsp:nvSpPr>
        <dsp:cNvPr id="0" name=""/>
        <dsp:cNvSpPr/>
      </dsp:nvSpPr>
      <dsp:spPr>
        <a:xfrm>
          <a:off x="780747" y="231484"/>
          <a:ext cx="694453" cy="6944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" tIns="12700" rIns="5414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882447" y="333184"/>
        <a:ext cx="491053" cy="491053"/>
      </dsp:txXfrm>
    </dsp:sp>
    <dsp:sp modelId="{F068D013-6231-4A46-8E85-3B6E3D0CB6DF}">
      <dsp:nvSpPr>
        <dsp:cNvPr id="0" name=""/>
        <dsp:cNvSpPr/>
      </dsp:nvSpPr>
      <dsp:spPr>
        <a:xfrm>
          <a:off x="0" y="2314773"/>
          <a:ext cx="225594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5CCD1-F185-412A-91E8-ED7426C1C797}">
      <dsp:nvSpPr>
        <dsp:cNvPr id="0" name=""/>
        <dsp:cNvSpPr/>
      </dsp:nvSpPr>
      <dsp:spPr>
        <a:xfrm>
          <a:off x="2481543" y="0"/>
          <a:ext cx="2255949" cy="231484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83" tIns="330200" rIns="1758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Missing Values Assessment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No significant missing values detected</a:t>
          </a:r>
          <a:endParaRPr lang="en-US" sz="1100" kern="1200" dirty="0"/>
        </a:p>
      </dsp:txBody>
      <dsp:txXfrm>
        <a:off x="2481543" y="879641"/>
        <a:ext cx="2255949" cy="1388907"/>
      </dsp:txXfrm>
    </dsp:sp>
    <dsp:sp modelId="{E3BBE78B-467D-41CC-AC32-EEE32AA81945}">
      <dsp:nvSpPr>
        <dsp:cNvPr id="0" name=""/>
        <dsp:cNvSpPr/>
      </dsp:nvSpPr>
      <dsp:spPr>
        <a:xfrm>
          <a:off x="3262291" y="231484"/>
          <a:ext cx="694453" cy="6944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" tIns="12700" rIns="5414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3363991" y="333184"/>
        <a:ext cx="491053" cy="491053"/>
      </dsp:txXfrm>
    </dsp:sp>
    <dsp:sp modelId="{220E52C0-2A92-413D-8F85-8AC7D76F8EE7}">
      <dsp:nvSpPr>
        <dsp:cNvPr id="0" name=""/>
        <dsp:cNvSpPr/>
      </dsp:nvSpPr>
      <dsp:spPr>
        <a:xfrm>
          <a:off x="2481543" y="2314773"/>
          <a:ext cx="225594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4A6EF-AA1A-423E-A304-7AF9804F595A}">
      <dsp:nvSpPr>
        <dsp:cNvPr id="0" name=""/>
        <dsp:cNvSpPr/>
      </dsp:nvSpPr>
      <dsp:spPr>
        <a:xfrm>
          <a:off x="4963087" y="0"/>
          <a:ext cx="2255949" cy="231484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83" tIns="330200" rIns="1758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Text Variability Insights </a:t>
          </a:r>
          <a:r>
            <a:rPr lang="en-US" sz="1100" b="0" i="0" kern="1200" dirty="0"/>
            <a:t>Exploratory analysis reveals diverse email text characteristics</a:t>
          </a:r>
          <a:endParaRPr lang="en-US" sz="1100" kern="1200" dirty="0"/>
        </a:p>
      </dsp:txBody>
      <dsp:txXfrm>
        <a:off x="4963087" y="879641"/>
        <a:ext cx="2255949" cy="1388907"/>
      </dsp:txXfrm>
    </dsp:sp>
    <dsp:sp modelId="{7A092474-0D56-4B71-BBA6-D270582D0B46}">
      <dsp:nvSpPr>
        <dsp:cNvPr id="0" name=""/>
        <dsp:cNvSpPr/>
      </dsp:nvSpPr>
      <dsp:spPr>
        <a:xfrm>
          <a:off x="5743835" y="231484"/>
          <a:ext cx="694453" cy="69445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142" tIns="12700" rIns="54142" bIns="1270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5845535" y="333184"/>
        <a:ext cx="491053" cy="491053"/>
      </dsp:txXfrm>
    </dsp:sp>
    <dsp:sp modelId="{A0ABF657-C14F-4FC3-800C-463D85DDE3F8}">
      <dsp:nvSpPr>
        <dsp:cNvPr id="0" name=""/>
        <dsp:cNvSpPr/>
      </dsp:nvSpPr>
      <dsp:spPr>
        <a:xfrm>
          <a:off x="4963087" y="2314773"/>
          <a:ext cx="225594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69EA9-3DD4-4B42-AE37-CBA2ADAE4A37}">
      <dsp:nvSpPr>
        <dsp:cNvPr id="0" name=""/>
        <dsp:cNvSpPr/>
      </dsp:nvSpPr>
      <dsp:spPr>
        <a:xfrm>
          <a:off x="0" y="0"/>
          <a:ext cx="2255949" cy="256701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83" tIns="330200" rIns="1758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Label Encoding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 </a:t>
          </a:r>
          <a:r>
            <a:rPr lang="en-US" sz="1100" b="0" i="0" kern="1200" dirty="0"/>
            <a:t>Categorical labels were numerically encoded to convert textual classifications into machine-readable numerical values.</a:t>
          </a:r>
          <a:endParaRPr lang="en-US" sz="1100" kern="1200" dirty="0"/>
        </a:p>
      </dsp:txBody>
      <dsp:txXfrm>
        <a:off x="0" y="975464"/>
        <a:ext cx="2255949" cy="1540207"/>
      </dsp:txXfrm>
    </dsp:sp>
    <dsp:sp modelId="{B1D676A1-131C-40DC-B5DA-090C6D676669}">
      <dsp:nvSpPr>
        <dsp:cNvPr id="0" name=""/>
        <dsp:cNvSpPr/>
      </dsp:nvSpPr>
      <dsp:spPr>
        <a:xfrm>
          <a:off x="742922" y="256701"/>
          <a:ext cx="770103" cy="770103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40" tIns="12700" rIns="6004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855701" y="369480"/>
        <a:ext cx="544545" cy="544545"/>
      </dsp:txXfrm>
    </dsp:sp>
    <dsp:sp modelId="{EB1E99D8-A42C-4526-BEC4-29E4BF5B5AAD}">
      <dsp:nvSpPr>
        <dsp:cNvPr id="0" name=""/>
        <dsp:cNvSpPr/>
      </dsp:nvSpPr>
      <dsp:spPr>
        <a:xfrm>
          <a:off x="0" y="2566940"/>
          <a:ext cx="2255949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0730C2-CE50-46DB-8D54-58BFA91CBDD8}">
      <dsp:nvSpPr>
        <dsp:cNvPr id="0" name=""/>
        <dsp:cNvSpPr/>
      </dsp:nvSpPr>
      <dsp:spPr>
        <a:xfrm>
          <a:off x="2481543" y="0"/>
          <a:ext cx="2255949" cy="256701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83" tIns="330200" rIns="1758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Text Cleaning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Email text was cleaned by removing punctuation, special characters, and stop words to ensure analytical clarity.</a:t>
          </a:r>
          <a:endParaRPr lang="en-US" sz="1100" kern="1200" dirty="0"/>
        </a:p>
      </dsp:txBody>
      <dsp:txXfrm>
        <a:off x="2481543" y="975464"/>
        <a:ext cx="2255949" cy="1540207"/>
      </dsp:txXfrm>
    </dsp:sp>
    <dsp:sp modelId="{4F44E5F0-44C3-49FB-82CF-7BC320069635}">
      <dsp:nvSpPr>
        <dsp:cNvPr id="0" name=""/>
        <dsp:cNvSpPr/>
      </dsp:nvSpPr>
      <dsp:spPr>
        <a:xfrm>
          <a:off x="3224466" y="256701"/>
          <a:ext cx="770103" cy="770103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40" tIns="12700" rIns="6004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3337245" y="369480"/>
        <a:ext cx="544545" cy="544545"/>
      </dsp:txXfrm>
    </dsp:sp>
    <dsp:sp modelId="{8CA21B03-A5DD-4CAB-999E-F33D6B017B22}">
      <dsp:nvSpPr>
        <dsp:cNvPr id="0" name=""/>
        <dsp:cNvSpPr/>
      </dsp:nvSpPr>
      <dsp:spPr>
        <a:xfrm>
          <a:off x="2481543" y="2566940"/>
          <a:ext cx="2255949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AB7C3E-D8EA-4489-ACF5-75CD7D568D77}">
      <dsp:nvSpPr>
        <dsp:cNvPr id="0" name=""/>
        <dsp:cNvSpPr/>
      </dsp:nvSpPr>
      <dsp:spPr>
        <a:xfrm>
          <a:off x="4963087" y="0"/>
          <a:ext cx="2255949" cy="256701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883" tIns="330200" rIns="1758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TF-IDF Vectorization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Text was transformed using TF-IDF, quantifying word importance while reducing dimensionality for model training.</a:t>
          </a:r>
          <a:endParaRPr lang="en-US" sz="1100" kern="1200" dirty="0"/>
        </a:p>
      </dsp:txBody>
      <dsp:txXfrm>
        <a:off x="4963087" y="975464"/>
        <a:ext cx="2255949" cy="1540207"/>
      </dsp:txXfrm>
    </dsp:sp>
    <dsp:sp modelId="{3C187A1C-51AE-4995-9EE2-D67FF5D9F6C4}">
      <dsp:nvSpPr>
        <dsp:cNvPr id="0" name=""/>
        <dsp:cNvSpPr/>
      </dsp:nvSpPr>
      <dsp:spPr>
        <a:xfrm>
          <a:off x="5706010" y="256701"/>
          <a:ext cx="770103" cy="770103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040" tIns="12700" rIns="6004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5818789" y="369480"/>
        <a:ext cx="544545" cy="544545"/>
      </dsp:txXfrm>
    </dsp:sp>
    <dsp:sp modelId="{7993B27C-844F-4835-A850-1382B68E21BA}">
      <dsp:nvSpPr>
        <dsp:cNvPr id="0" name=""/>
        <dsp:cNvSpPr/>
      </dsp:nvSpPr>
      <dsp:spPr>
        <a:xfrm>
          <a:off x="4963087" y="2566940"/>
          <a:ext cx="2255949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0F3C1-B59E-4303-85EF-34479AFFBDE2}">
      <dsp:nvSpPr>
        <dsp:cNvPr id="0" name=""/>
        <dsp:cNvSpPr/>
      </dsp:nvSpPr>
      <dsp:spPr>
        <a:xfrm>
          <a:off x="0" y="282"/>
          <a:ext cx="7219037" cy="6612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B8BFED-5222-47BA-BC5F-2824D8DB8184}">
      <dsp:nvSpPr>
        <dsp:cNvPr id="0" name=""/>
        <dsp:cNvSpPr/>
      </dsp:nvSpPr>
      <dsp:spPr>
        <a:xfrm>
          <a:off x="200019" y="149057"/>
          <a:ext cx="363672" cy="363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58883-7512-43D2-A08A-7FA4DE5AB611}">
      <dsp:nvSpPr>
        <dsp:cNvPr id="0" name=""/>
        <dsp:cNvSpPr/>
      </dsp:nvSpPr>
      <dsp:spPr>
        <a:xfrm>
          <a:off x="763712" y="282"/>
          <a:ext cx="6455324" cy="661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79" tIns="69979" rIns="69979" bIns="699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Logistic Regression: </a:t>
          </a:r>
          <a:r>
            <a:rPr lang="en-US" sz="1400" b="0" i="0" kern="1200"/>
            <a:t>Chosen for its interpretability and effectiveness in binary classification tasks, providing probability estimates.</a:t>
          </a:r>
          <a:endParaRPr lang="en-US" sz="1400" kern="1200"/>
        </a:p>
      </dsp:txBody>
      <dsp:txXfrm>
        <a:off x="763712" y="282"/>
        <a:ext cx="6455324" cy="661222"/>
      </dsp:txXfrm>
    </dsp:sp>
    <dsp:sp modelId="{B698C878-2288-4654-AE5B-EE383A954EFA}">
      <dsp:nvSpPr>
        <dsp:cNvPr id="0" name=""/>
        <dsp:cNvSpPr/>
      </dsp:nvSpPr>
      <dsp:spPr>
        <a:xfrm>
          <a:off x="0" y="826811"/>
          <a:ext cx="7219037" cy="6612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4C1CA-4C3D-4D8D-9D45-A8D0EFABD623}">
      <dsp:nvSpPr>
        <dsp:cNvPr id="0" name=""/>
        <dsp:cNvSpPr/>
      </dsp:nvSpPr>
      <dsp:spPr>
        <a:xfrm>
          <a:off x="200019" y="975586"/>
          <a:ext cx="363672" cy="3636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210E6-1F18-4C5C-864D-D8B6EA7F8740}">
      <dsp:nvSpPr>
        <dsp:cNvPr id="0" name=""/>
        <dsp:cNvSpPr/>
      </dsp:nvSpPr>
      <dsp:spPr>
        <a:xfrm>
          <a:off x="763712" y="826811"/>
          <a:ext cx="6455324" cy="661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79" tIns="69979" rIns="69979" bIns="699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Random Forest: </a:t>
          </a:r>
          <a:r>
            <a:rPr lang="en-US" sz="1400" b="0" i="0" kern="1200"/>
            <a:t>Robustness to overfitting and capability to handle feature interactions make it suitable for complex datasets.</a:t>
          </a:r>
          <a:endParaRPr lang="en-US" sz="1400" kern="1200"/>
        </a:p>
      </dsp:txBody>
      <dsp:txXfrm>
        <a:off x="763712" y="826811"/>
        <a:ext cx="6455324" cy="661222"/>
      </dsp:txXfrm>
    </dsp:sp>
    <dsp:sp modelId="{6C9C9546-F386-4B17-9896-77C91DE2D48A}">
      <dsp:nvSpPr>
        <dsp:cNvPr id="0" name=""/>
        <dsp:cNvSpPr/>
      </dsp:nvSpPr>
      <dsp:spPr>
        <a:xfrm>
          <a:off x="0" y="1653339"/>
          <a:ext cx="7219037" cy="6612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492E9-6156-43D7-9C6F-F42A66494836}">
      <dsp:nvSpPr>
        <dsp:cNvPr id="0" name=""/>
        <dsp:cNvSpPr/>
      </dsp:nvSpPr>
      <dsp:spPr>
        <a:xfrm>
          <a:off x="200019" y="1802114"/>
          <a:ext cx="363672" cy="3636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F2461-8D39-49B9-891C-F444A252A006}">
      <dsp:nvSpPr>
        <dsp:cNvPr id="0" name=""/>
        <dsp:cNvSpPr/>
      </dsp:nvSpPr>
      <dsp:spPr>
        <a:xfrm>
          <a:off x="763712" y="1653339"/>
          <a:ext cx="6455324" cy="661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79" tIns="69979" rIns="69979" bIns="6997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Neural Network: </a:t>
          </a:r>
          <a:r>
            <a:rPr lang="en-US" sz="1400" b="0" i="0" kern="1200"/>
            <a:t>Selected for its ability to model non-linear relationships, enhancing its effectiveness in detecting complex phishing patterns.</a:t>
          </a:r>
          <a:endParaRPr lang="en-US" sz="1400" kern="1200"/>
        </a:p>
      </dsp:txBody>
      <dsp:txXfrm>
        <a:off x="763712" y="1653339"/>
        <a:ext cx="6455324" cy="6612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E67A6-F23F-41FA-884F-116012883883}">
      <dsp:nvSpPr>
        <dsp:cNvPr id="0" name=""/>
        <dsp:cNvSpPr/>
      </dsp:nvSpPr>
      <dsp:spPr>
        <a:xfrm>
          <a:off x="0" y="3301"/>
          <a:ext cx="4793456" cy="11308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7D4EC-F101-43EF-A930-78BCFE2AC983}">
      <dsp:nvSpPr>
        <dsp:cNvPr id="0" name=""/>
        <dsp:cNvSpPr/>
      </dsp:nvSpPr>
      <dsp:spPr>
        <a:xfrm>
          <a:off x="342070" y="257733"/>
          <a:ext cx="622553" cy="621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DB8D3-9075-47A0-BBF8-A7EC218B2A59}">
      <dsp:nvSpPr>
        <dsp:cNvPr id="0" name=""/>
        <dsp:cNvSpPr/>
      </dsp:nvSpPr>
      <dsp:spPr>
        <a:xfrm>
          <a:off x="1306693" y="3301"/>
          <a:ext cx="3418120" cy="1131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94" tIns="119794" rIns="119794" bIns="11979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Train/Test Split: </a:t>
          </a:r>
          <a:r>
            <a:rPr lang="en-US" sz="1400" b="0" i="0" kern="1200" dirty="0"/>
            <a:t>Data was divided into 80% training and 20% testing sets to validate model performance effectively.</a:t>
          </a:r>
          <a:endParaRPr lang="en-US" sz="1400" kern="1200" dirty="0"/>
        </a:p>
      </dsp:txBody>
      <dsp:txXfrm>
        <a:off x="1306693" y="3301"/>
        <a:ext cx="3418120" cy="1131915"/>
      </dsp:txXfrm>
    </dsp:sp>
    <dsp:sp modelId="{D9541A39-3752-4AB3-B4E3-E6F08E2AEC5F}">
      <dsp:nvSpPr>
        <dsp:cNvPr id="0" name=""/>
        <dsp:cNvSpPr/>
      </dsp:nvSpPr>
      <dsp:spPr>
        <a:xfrm>
          <a:off x="0" y="1401549"/>
          <a:ext cx="4793456" cy="11308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B9E176-E442-4EA2-BE1A-B041E8DC8741}">
      <dsp:nvSpPr>
        <dsp:cNvPr id="0" name=""/>
        <dsp:cNvSpPr/>
      </dsp:nvSpPr>
      <dsp:spPr>
        <a:xfrm>
          <a:off x="342070" y="1655982"/>
          <a:ext cx="622553" cy="621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3F0F7-37EA-4F70-A7D8-667F07DA000B}">
      <dsp:nvSpPr>
        <dsp:cNvPr id="0" name=""/>
        <dsp:cNvSpPr/>
      </dsp:nvSpPr>
      <dsp:spPr>
        <a:xfrm>
          <a:off x="1306693" y="1401549"/>
          <a:ext cx="3418120" cy="1131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94" tIns="119794" rIns="119794" bIns="11979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/>
            <a:t>Model Parameter Settings: </a:t>
          </a:r>
          <a:r>
            <a:rPr lang="en-US" sz="1400" b="0" i="0" kern="1200" dirty="0"/>
            <a:t>Logistic Regression uses L2 regularization, Random Forest utilizes 100 trees, Neural Networks include 3 hidden layers.</a:t>
          </a:r>
          <a:endParaRPr lang="en-US" sz="1400" kern="1200" dirty="0"/>
        </a:p>
      </dsp:txBody>
      <dsp:txXfrm>
        <a:off x="1306693" y="1401549"/>
        <a:ext cx="3418120" cy="1131915"/>
      </dsp:txXfrm>
    </dsp:sp>
    <dsp:sp modelId="{CCFC27C6-3961-498C-B429-7D65B8AB719E}">
      <dsp:nvSpPr>
        <dsp:cNvPr id="0" name=""/>
        <dsp:cNvSpPr/>
      </dsp:nvSpPr>
      <dsp:spPr>
        <a:xfrm>
          <a:off x="0" y="2799798"/>
          <a:ext cx="4793456" cy="1130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5071AE-FCD7-4009-8724-EEE9EF8AAE43}">
      <dsp:nvSpPr>
        <dsp:cNvPr id="0" name=""/>
        <dsp:cNvSpPr/>
      </dsp:nvSpPr>
      <dsp:spPr>
        <a:xfrm>
          <a:off x="342070" y="3054230"/>
          <a:ext cx="622553" cy="621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54878E-C8F0-4306-B56C-2BC5E631C297}">
      <dsp:nvSpPr>
        <dsp:cNvPr id="0" name=""/>
        <dsp:cNvSpPr/>
      </dsp:nvSpPr>
      <dsp:spPr>
        <a:xfrm>
          <a:off x="1306693" y="2799798"/>
          <a:ext cx="3418120" cy="1131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94" tIns="119794" rIns="119794" bIns="11979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Theoretical Background: </a:t>
          </a:r>
          <a:r>
            <a:rPr lang="en-US" sz="1400" b="0" i="0" kern="1200"/>
            <a:t>Logistic Regression relies on log-odds; Random Forest builds ensemble trees; Neural Networks emulate biological brain functions.</a:t>
          </a:r>
          <a:endParaRPr lang="en-US" sz="1400" kern="1200"/>
        </a:p>
      </dsp:txBody>
      <dsp:txXfrm>
        <a:off x="1306693" y="2799798"/>
        <a:ext cx="3418120" cy="11319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B8C021-88F9-4346-AF1D-88A2F8C6ABFC}">
      <dsp:nvSpPr>
        <dsp:cNvPr id="0" name=""/>
        <dsp:cNvSpPr/>
      </dsp:nvSpPr>
      <dsp:spPr>
        <a:xfrm>
          <a:off x="0" y="3301"/>
          <a:ext cx="4793456" cy="11308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2B294-B3EE-453F-A323-99B0B1C0E6DA}">
      <dsp:nvSpPr>
        <dsp:cNvPr id="0" name=""/>
        <dsp:cNvSpPr/>
      </dsp:nvSpPr>
      <dsp:spPr>
        <a:xfrm>
          <a:off x="342070" y="257733"/>
          <a:ext cx="622553" cy="621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B1DF0-5352-4F71-AFD9-E77E50E124DB}">
      <dsp:nvSpPr>
        <dsp:cNvPr id="0" name=""/>
        <dsp:cNvSpPr/>
      </dsp:nvSpPr>
      <dsp:spPr>
        <a:xfrm>
          <a:off x="1306693" y="3301"/>
          <a:ext cx="3418120" cy="1131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94" tIns="119794" rIns="119794" bIns="11979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Random Forest Model Performance: </a:t>
          </a:r>
          <a:r>
            <a:rPr lang="en-US" sz="1400" b="0" i="0" kern="1200"/>
            <a:t>Achieved accuracy of 0.9614, showing exceptional capability in classifying emails accurately and efficiently.</a:t>
          </a:r>
          <a:endParaRPr lang="en-US" sz="1400" kern="1200"/>
        </a:p>
      </dsp:txBody>
      <dsp:txXfrm>
        <a:off x="1306693" y="3301"/>
        <a:ext cx="3418120" cy="1131915"/>
      </dsp:txXfrm>
    </dsp:sp>
    <dsp:sp modelId="{BE6F7C09-E261-4F96-B269-6E65AE5B8110}">
      <dsp:nvSpPr>
        <dsp:cNvPr id="0" name=""/>
        <dsp:cNvSpPr/>
      </dsp:nvSpPr>
      <dsp:spPr>
        <a:xfrm>
          <a:off x="0" y="1401549"/>
          <a:ext cx="4793456" cy="11308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A81F9-9A87-4DD2-BBBF-9ACA1ECC4F85}">
      <dsp:nvSpPr>
        <dsp:cNvPr id="0" name=""/>
        <dsp:cNvSpPr/>
      </dsp:nvSpPr>
      <dsp:spPr>
        <a:xfrm>
          <a:off x="342070" y="1655982"/>
          <a:ext cx="622553" cy="621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7AF5A-9B7E-4727-BF23-DFEAD74BF9C9}">
      <dsp:nvSpPr>
        <dsp:cNvPr id="0" name=""/>
        <dsp:cNvSpPr/>
      </dsp:nvSpPr>
      <dsp:spPr>
        <a:xfrm>
          <a:off x="1306693" y="1401549"/>
          <a:ext cx="3418120" cy="1131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94" tIns="119794" rIns="119794" bIns="11979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Key Metrics Overview: </a:t>
          </a:r>
          <a:r>
            <a:rPr lang="en-US" sz="1400" b="0" i="0" kern="1200"/>
            <a:t>Precision at 0.9377 and recall at 0.9659, emphasizing strong identification of phishing emails with minimal errors.</a:t>
          </a:r>
          <a:endParaRPr lang="en-US" sz="1400" kern="1200"/>
        </a:p>
      </dsp:txBody>
      <dsp:txXfrm>
        <a:off x="1306693" y="1401549"/>
        <a:ext cx="3418120" cy="1131915"/>
      </dsp:txXfrm>
    </dsp:sp>
    <dsp:sp modelId="{E517FBF9-BAB9-48A8-B8E6-8196B0D93D85}">
      <dsp:nvSpPr>
        <dsp:cNvPr id="0" name=""/>
        <dsp:cNvSpPr/>
      </dsp:nvSpPr>
      <dsp:spPr>
        <a:xfrm>
          <a:off x="0" y="2799798"/>
          <a:ext cx="4793456" cy="11308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1ED57-4E6C-427F-B17A-AD25E95A7AB0}">
      <dsp:nvSpPr>
        <dsp:cNvPr id="0" name=""/>
        <dsp:cNvSpPr/>
      </dsp:nvSpPr>
      <dsp:spPr>
        <a:xfrm>
          <a:off x="342070" y="3054230"/>
          <a:ext cx="622553" cy="621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789F6-BDFF-43F4-8067-2E707C821B05}">
      <dsp:nvSpPr>
        <dsp:cNvPr id="0" name=""/>
        <dsp:cNvSpPr/>
      </dsp:nvSpPr>
      <dsp:spPr>
        <a:xfrm>
          <a:off x="1306693" y="2799798"/>
          <a:ext cx="3418120" cy="1131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94" tIns="119794" rIns="119794" bIns="119794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/>
            <a:t>F1-Score Significance: </a:t>
          </a:r>
          <a:r>
            <a:rPr lang="en-US" sz="1400" b="0" i="0" kern="1200"/>
            <a:t>F1-score of 0.9516 highlights balance between precision and recall, indicating overall model efficacy in phishing detection.</a:t>
          </a:r>
          <a:endParaRPr lang="en-US" sz="1400" kern="1200"/>
        </a:p>
      </dsp:txBody>
      <dsp:txXfrm>
        <a:off x="1306693" y="2799798"/>
        <a:ext cx="3418120" cy="11319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1E21C-75CD-4E6E-9CCC-43866B93AB4B}">
      <dsp:nvSpPr>
        <dsp:cNvPr id="0" name=""/>
        <dsp:cNvSpPr/>
      </dsp:nvSpPr>
      <dsp:spPr>
        <a:xfrm>
          <a:off x="0" y="282"/>
          <a:ext cx="7219037" cy="6612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BEBBBD-2945-4906-BAF8-8C7216A51813}">
      <dsp:nvSpPr>
        <dsp:cNvPr id="0" name=""/>
        <dsp:cNvSpPr/>
      </dsp:nvSpPr>
      <dsp:spPr>
        <a:xfrm>
          <a:off x="200019" y="149057"/>
          <a:ext cx="363672" cy="3636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5DD60-8495-4F6E-B7FC-AACE916F2124}">
      <dsp:nvSpPr>
        <dsp:cNvPr id="0" name=""/>
        <dsp:cNvSpPr/>
      </dsp:nvSpPr>
      <dsp:spPr>
        <a:xfrm>
          <a:off x="763712" y="282"/>
          <a:ext cx="6455324" cy="661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79" tIns="69979" rIns="69979" bIns="699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Random Forest model achieved 96.14% accuracy, showcasing its robustness in identifying phishing emails accurately.</a:t>
          </a:r>
          <a:endParaRPr lang="en-US" sz="1600" kern="1200" dirty="0"/>
        </a:p>
      </dsp:txBody>
      <dsp:txXfrm>
        <a:off x="763712" y="282"/>
        <a:ext cx="6455324" cy="661222"/>
      </dsp:txXfrm>
    </dsp:sp>
    <dsp:sp modelId="{65FF8AF6-685E-4791-AC2C-EA7B215E5CD4}">
      <dsp:nvSpPr>
        <dsp:cNvPr id="0" name=""/>
        <dsp:cNvSpPr/>
      </dsp:nvSpPr>
      <dsp:spPr>
        <a:xfrm>
          <a:off x="0" y="826811"/>
          <a:ext cx="7219037" cy="6612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91E0C2-1C5B-42C2-9E29-0D65D2D67AB3}">
      <dsp:nvSpPr>
        <dsp:cNvPr id="0" name=""/>
        <dsp:cNvSpPr/>
      </dsp:nvSpPr>
      <dsp:spPr>
        <a:xfrm>
          <a:off x="200019" y="975586"/>
          <a:ext cx="363672" cy="3636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7B71BD-D74F-41F3-B314-F3967EC56EC4}">
      <dsp:nvSpPr>
        <dsp:cNvPr id="0" name=""/>
        <dsp:cNvSpPr/>
      </dsp:nvSpPr>
      <dsp:spPr>
        <a:xfrm>
          <a:off x="763712" y="826811"/>
          <a:ext cx="6455324" cy="661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79" tIns="69979" rIns="69979" bIns="699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Linguistic analysis reveals distinct patterns in phishing emails, aiding in automated detection system optimization.</a:t>
          </a:r>
          <a:endParaRPr lang="en-US" sz="1600" kern="1200" dirty="0"/>
        </a:p>
      </dsp:txBody>
      <dsp:txXfrm>
        <a:off x="763712" y="826811"/>
        <a:ext cx="6455324" cy="661222"/>
      </dsp:txXfrm>
    </dsp:sp>
    <dsp:sp modelId="{2B300155-7FCF-41B8-B991-30E0EA89A3DD}">
      <dsp:nvSpPr>
        <dsp:cNvPr id="0" name=""/>
        <dsp:cNvSpPr/>
      </dsp:nvSpPr>
      <dsp:spPr>
        <a:xfrm>
          <a:off x="0" y="1653339"/>
          <a:ext cx="7219037" cy="6612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1D9B21-0873-460A-AF52-FA4E16490F98}">
      <dsp:nvSpPr>
        <dsp:cNvPr id="0" name=""/>
        <dsp:cNvSpPr/>
      </dsp:nvSpPr>
      <dsp:spPr>
        <a:xfrm>
          <a:off x="200019" y="1802114"/>
          <a:ext cx="363672" cy="3636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31F62D-8BDE-4034-A61F-75AE73BB0E36}">
      <dsp:nvSpPr>
        <dsp:cNvPr id="0" name=""/>
        <dsp:cNvSpPr/>
      </dsp:nvSpPr>
      <dsp:spPr>
        <a:xfrm>
          <a:off x="763712" y="1653339"/>
          <a:ext cx="6455324" cy="661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979" tIns="69979" rIns="69979" bIns="699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Achieved precision of 93.77% and recall of 96.59%, indicating a reliable phishing detection capability.</a:t>
          </a:r>
          <a:endParaRPr lang="en-US" sz="1600" kern="1200" dirty="0"/>
        </a:p>
      </dsp:txBody>
      <dsp:txXfrm>
        <a:off x="763712" y="1653339"/>
        <a:ext cx="6455324" cy="661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92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75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544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2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77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85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4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6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0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0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25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1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00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301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35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2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6368213" y="3138837"/>
            <a:ext cx="2474555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341709" y="3181350"/>
            <a:ext cx="8458200" cy="175287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2378" y="857250"/>
            <a:ext cx="6619243" cy="2541912"/>
          </a:xfrm>
        </p:spPr>
        <p:txBody>
          <a:bodyPr anchor="ctr">
            <a:normAutofit/>
          </a:bodyPr>
          <a:lstStyle/>
          <a:p>
            <a:pPr algn="ctr">
              <a:defRPr sz="5200"/>
            </a:pPr>
            <a:r>
              <a:rPr lang="en-US" sz="5000">
                <a:solidFill>
                  <a:srgbClr val="FFFFFF"/>
                </a:solidFill>
              </a:rPr>
              <a:t>Detecting Phishing Emails with Machine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0"/>
            <a:ext cx="2206657" cy="362530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Modeling Overview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D03C1B-DD60-65C2-4C89-9907C0F1C2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0812089"/>
              </p:ext>
            </p:extLst>
          </p:nvPr>
        </p:nvGraphicFramePr>
        <p:xfrm>
          <a:off x="3895725" y="606028"/>
          <a:ext cx="4793456" cy="3935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4E43EB-867C-4B35-9A5C-E435157C7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C0F5DA-B59F-4F13-8BB8-FFD8F2C57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CEA1DEC-CC9E-4776-9E08-048A15BFA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2355364" y="1369559"/>
            <a:ext cx="2474555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E399CF-F4B8-4832-A8CB-B93F6B1EF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878973" y="-105650"/>
            <a:ext cx="4540253" cy="5354799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1F23E73A-FDC8-462C-83C1-3AA89614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565" y="847952"/>
            <a:ext cx="2506831" cy="3447595"/>
          </a:xfrm>
        </p:spPr>
        <p:txBody>
          <a:bodyPr anchor="ctr">
            <a:normAutofit/>
          </a:bodyPr>
          <a:lstStyle/>
          <a:p>
            <a:r>
              <a:rPr lang="en-IN" sz="2400">
                <a:solidFill>
                  <a:srgbClr val="EBEBEB"/>
                </a:solidFill>
              </a:rPr>
              <a:t>Training and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7557" y="328134"/>
            <a:ext cx="4126961" cy="4465744"/>
          </a:xfrm>
        </p:spPr>
        <p:txBody>
          <a:bodyPr anchor="ctr">
            <a:normAutofit/>
          </a:bodyPr>
          <a:lstStyle/>
          <a:p>
            <a:r>
              <a:rPr lang="en-US" sz="1500" b="1"/>
              <a:t>Model Evaluation Metrics: </a:t>
            </a:r>
            <a:r>
              <a:rPr lang="en-US" sz="1500"/>
              <a:t>Precision, recall, accuracy, and F1-score are critical for assessing phishing detection model performance.</a:t>
            </a:r>
          </a:p>
          <a:p>
            <a:r>
              <a:rPr lang="en-US" sz="1500" b="1"/>
              <a:t>Performance Results Table: </a:t>
            </a:r>
            <a:r>
              <a:rPr lang="en-US" sz="1500"/>
              <a:t>Comparison table for all models displays accuracy, precision, recall, and F1-score values succinctly.</a:t>
            </a:r>
          </a:p>
          <a:p>
            <a:r>
              <a:rPr lang="en-US" sz="1500" b="1"/>
              <a:t>Importance of F1-Score: </a:t>
            </a:r>
            <a:r>
              <a:rPr lang="en-US" sz="1500"/>
              <a:t>F1-score provides a balance between precision and recall, critical in phishing detection evaluations.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0"/>
            <a:ext cx="2206657" cy="362530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Results Overview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F1B40D-DC13-1B0D-ED73-508F4FBE0C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946642"/>
              </p:ext>
            </p:extLst>
          </p:nvPr>
        </p:nvGraphicFramePr>
        <p:xfrm>
          <a:off x="3895725" y="606028"/>
          <a:ext cx="4793456" cy="3935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3E62D-C3E8-701E-DFFC-46BE4C0C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358" y="930949"/>
            <a:ext cx="3401945" cy="23653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sz="38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Model Performance Metrics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7499" y="297627"/>
            <a:ext cx="4838628" cy="4544250"/>
            <a:chOff x="423333" y="396837"/>
            <a:chExt cx="6451503" cy="605899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B866459-2C8D-F03A-F5EC-B8C6732E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22" y="1609113"/>
            <a:ext cx="3737803" cy="192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56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Visualizations and Insights</a:t>
            </a:r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09BEDE38-DE5A-CC40-2DA1-49C5AACC1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87" y="2081963"/>
            <a:ext cx="2949194" cy="230037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5715" y="1952625"/>
            <a:ext cx="3908984" cy="2562225"/>
          </a:xfrm>
        </p:spPr>
        <p:txBody>
          <a:bodyPr anchor="ctr">
            <a:normAutofit/>
          </a:bodyPr>
          <a:lstStyle/>
          <a:p>
            <a:r>
              <a:rPr lang="en-US" b="1"/>
              <a:t>ROC Curves Analysis: </a:t>
            </a:r>
            <a:r>
              <a:rPr lang="en-US"/>
              <a:t>ROC curves illustrate the trade-off between true positive rates and false positive rates across model thresholds.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1DF3B6-0C39-29E2-6E39-FF1ECCA72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8285-B820-78EA-75BE-6A2B82401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</p:spPr>
        <p:txBody>
          <a:bodyPr>
            <a:normAutofit/>
          </a:bodyPr>
          <a:lstStyle/>
          <a:p>
            <a:r>
              <a:rPr lang="en-IN"/>
              <a:t>Visualizations and Insights</a:t>
            </a:r>
          </a:p>
        </p:txBody>
      </p:sp>
      <p:pic>
        <p:nvPicPr>
          <p:cNvPr id="5" name="Picture 4" descr="A graph of a graph">
            <a:extLst>
              <a:ext uri="{FF2B5EF4-FFF2-40B4-BE49-F238E27FC236}">
                <a16:creationId xmlns:a16="http://schemas.microsoft.com/office/drawing/2014/main" id="{E02AB3B9-422A-E90D-02E3-49C0570922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17" r="1" b="2211"/>
          <a:stretch/>
        </p:blipFill>
        <p:spPr>
          <a:xfrm>
            <a:off x="863600" y="2081963"/>
            <a:ext cx="3258768" cy="230037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0ADF9-E98E-1BC8-8F77-110ECA298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15" y="1952625"/>
            <a:ext cx="3908984" cy="2562225"/>
          </a:xfrm>
        </p:spPr>
        <p:txBody>
          <a:bodyPr anchor="ctr">
            <a:normAutofit/>
          </a:bodyPr>
          <a:lstStyle/>
          <a:p>
            <a:r>
              <a:rPr lang="en-US" b="1"/>
              <a:t>Precision-Recall Insights: </a:t>
            </a:r>
            <a:r>
              <a:rPr lang="en-US"/>
              <a:t>Precision-recall curves provide deeper insights into model performance, focusing on positive class identification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2965996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Discussion of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Feature Importance Analysis: </a:t>
            </a:r>
            <a:r>
              <a:rPr sz="1400"/>
              <a:t>Random Forest indicates precipitation as most significant, aiding phishing detection through critical feature evaluation.</a:t>
            </a:r>
          </a:p>
          <a:p>
            <a:r>
              <a:rPr sz="1400" b="1"/>
              <a:t>Model Performance Comparison: </a:t>
            </a:r>
            <a:r>
              <a:rPr sz="1400"/>
              <a:t>Random Forest demonstrates superior accuracy over Logistic Regression and Neural Networks, enhancing email classification reliability.</a:t>
            </a:r>
          </a:p>
          <a:p>
            <a:r>
              <a:rPr sz="1400" b="1"/>
              <a:t>Considerations for Alternatives: </a:t>
            </a:r>
            <a:r>
              <a:rPr sz="1400"/>
              <a:t>Logistic Regression offers interpretability, Neural Networks model complexities, requiring careful selection based on use case.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D4A2A0-D877-5FB7-3708-F4ACB29F4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55030-A7DC-C1E6-6BED-3DC40112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Discussion of Findings</a:t>
            </a:r>
          </a:p>
        </p:txBody>
      </p:sp>
      <p:pic>
        <p:nvPicPr>
          <p:cNvPr id="5" name="Picture 4" descr="A graph of a bar graph&#10;&#10;AI-generated content may be incorrect.">
            <a:extLst>
              <a:ext uri="{FF2B5EF4-FFF2-40B4-BE49-F238E27FC236}">
                <a16:creationId xmlns:a16="http://schemas.microsoft.com/office/drawing/2014/main" id="{70DF978F-7F2A-30E5-70A1-F2654E99B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2148608"/>
            <a:ext cx="3258768" cy="216708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5BC14-2C91-7E54-7656-E0DF28972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15" y="1952625"/>
            <a:ext cx="3908984" cy="2562225"/>
          </a:xfrm>
        </p:spPr>
        <p:txBody>
          <a:bodyPr anchor="ctr">
            <a:normAutofit/>
          </a:bodyPr>
          <a:lstStyle/>
          <a:p>
            <a:r>
              <a:rPr lang="en-US" b="1"/>
              <a:t>Feature Importance Analysis: </a:t>
            </a:r>
            <a:r>
              <a:rPr lang="en-US"/>
              <a:t>Random Forest indicates precipitation as most significant, aiding phishing detection through critical feature evaluation.</a:t>
            </a:r>
          </a:p>
        </p:txBody>
      </p:sp>
    </p:spTree>
    <p:extLst>
      <p:ext uri="{BB962C8B-B14F-4D97-AF65-F5344CB8AC3E}">
        <p14:creationId xmlns:p14="http://schemas.microsoft.com/office/powerpoint/2010/main" val="286029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8CDC84-2E8E-F7D6-1CA9-2BF0B89EF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5C8A4-0477-2EBE-3ED1-674386366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</p:spPr>
        <p:txBody>
          <a:bodyPr>
            <a:normAutofit/>
          </a:bodyPr>
          <a:lstStyle/>
          <a:p>
            <a:r>
              <a:rPr lang="en-IN"/>
              <a:t>Discussion of Findings</a:t>
            </a:r>
          </a:p>
        </p:txBody>
      </p: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C37F2431-B7A5-976F-A412-0762D78FE2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5249"/>
          <a:stretch/>
        </p:blipFill>
        <p:spPr>
          <a:xfrm>
            <a:off x="863600" y="2081963"/>
            <a:ext cx="3258768" cy="230037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0CF5C-A39E-C561-29A6-D260DE6C8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5715" y="1952625"/>
            <a:ext cx="3908984" cy="2562225"/>
          </a:xfrm>
        </p:spPr>
        <p:txBody>
          <a:bodyPr anchor="ctr">
            <a:normAutofit/>
          </a:bodyPr>
          <a:lstStyle/>
          <a:p>
            <a:r>
              <a:rPr lang="en-IN" b="1"/>
              <a:t>Model Performance Comparison: </a:t>
            </a:r>
            <a:r>
              <a:rPr lang="en-IN"/>
              <a:t>Random Forest demonstrates superior accuracy over Logistic Regression and Neural Networks, enhancing email classification reliability.</a:t>
            </a:r>
          </a:p>
        </p:txBody>
      </p:sp>
    </p:spTree>
    <p:extLst>
      <p:ext uri="{BB962C8B-B14F-4D97-AF65-F5344CB8AC3E}">
        <p14:creationId xmlns:p14="http://schemas.microsoft.com/office/powerpoint/2010/main" val="3839966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13227A-2AB4-0FF3-3FCF-77CD9E54B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9CC3E5-EA42-4393-A2C0-5192B91BD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close up of words&#10;&#10;AI-generated content may be incorrect.">
            <a:extLst>
              <a:ext uri="{FF2B5EF4-FFF2-40B4-BE49-F238E27FC236}">
                <a16:creationId xmlns:a16="http://schemas.microsoft.com/office/drawing/2014/main" id="{DCD8C902-52EE-8438-B057-864590E2C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32" y="552428"/>
            <a:ext cx="4086083" cy="2186054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FB8DBC8E-FBA7-466C-8D97-75B15FBE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8" name="Picture 7" descr="A close up of words&#10;&#10;AI-generated content may be incorrect.">
            <a:extLst>
              <a:ext uri="{FF2B5EF4-FFF2-40B4-BE49-F238E27FC236}">
                <a16:creationId xmlns:a16="http://schemas.microsoft.com/office/drawing/2014/main" id="{0BB1B8C9-27DD-841F-79F9-FEE82E97B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709" y="567478"/>
            <a:ext cx="4027592" cy="2154762"/>
          </a:xfrm>
          <a:prstGeom prst="roundRect">
            <a:avLst>
              <a:gd name="adj" fmla="val 0"/>
            </a:avLst>
          </a:prstGeom>
          <a:effectLst/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6FFF64E-1FE4-4AE0-9D62-567AA183C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3100387"/>
            <a:ext cx="8458200" cy="1687514"/>
          </a:xfrm>
          <a:custGeom>
            <a:avLst/>
            <a:gdLst>
              <a:gd name="connsiteX0" fmla="*/ 5264150 w 11277600"/>
              <a:gd name="connsiteY0" fmla="*/ 0 h 2250018"/>
              <a:gd name="connsiteX1" fmla="*/ 5499100 w 11277600"/>
              <a:gd name="connsiteY1" fmla="*/ 1588 h 2250018"/>
              <a:gd name="connsiteX2" fmla="*/ 5730875 w 11277600"/>
              <a:gd name="connsiteY2" fmla="*/ 1588 h 2250018"/>
              <a:gd name="connsiteX3" fmla="*/ 5961063 w 11277600"/>
              <a:gd name="connsiteY3" fmla="*/ 4763 h 2250018"/>
              <a:gd name="connsiteX4" fmla="*/ 6186488 w 11277600"/>
              <a:gd name="connsiteY4" fmla="*/ 9525 h 2250018"/>
              <a:gd name="connsiteX5" fmla="*/ 6410325 w 11277600"/>
              <a:gd name="connsiteY5" fmla="*/ 14288 h 2250018"/>
              <a:gd name="connsiteX6" fmla="*/ 6629400 w 11277600"/>
              <a:gd name="connsiteY6" fmla="*/ 19050 h 2250018"/>
              <a:gd name="connsiteX7" fmla="*/ 6846888 w 11277600"/>
              <a:gd name="connsiteY7" fmla="*/ 26988 h 2250018"/>
              <a:gd name="connsiteX8" fmla="*/ 7061200 w 11277600"/>
              <a:gd name="connsiteY8" fmla="*/ 34925 h 2250018"/>
              <a:gd name="connsiteX9" fmla="*/ 7270750 w 11277600"/>
              <a:gd name="connsiteY9" fmla="*/ 42863 h 2250018"/>
              <a:gd name="connsiteX10" fmla="*/ 7680325 w 11277600"/>
              <a:gd name="connsiteY10" fmla="*/ 63500 h 2250018"/>
              <a:gd name="connsiteX11" fmla="*/ 8072438 w 11277600"/>
              <a:gd name="connsiteY11" fmla="*/ 85725 h 2250018"/>
              <a:gd name="connsiteX12" fmla="*/ 8448675 w 11277600"/>
              <a:gd name="connsiteY12" fmla="*/ 109538 h 2250018"/>
              <a:gd name="connsiteX13" fmla="*/ 8805862 w 11277600"/>
              <a:gd name="connsiteY13" fmla="*/ 134938 h 2250018"/>
              <a:gd name="connsiteX14" fmla="*/ 9145588 w 11277600"/>
              <a:gd name="connsiteY14" fmla="*/ 161925 h 2250018"/>
              <a:gd name="connsiteX15" fmla="*/ 9461500 w 11277600"/>
              <a:gd name="connsiteY15" fmla="*/ 190500 h 2250018"/>
              <a:gd name="connsiteX16" fmla="*/ 9758362 w 11277600"/>
              <a:gd name="connsiteY16" fmla="*/ 219075 h 2250018"/>
              <a:gd name="connsiteX17" fmla="*/ 10031412 w 11277600"/>
              <a:gd name="connsiteY17" fmla="*/ 247650 h 2250018"/>
              <a:gd name="connsiteX18" fmla="*/ 10282238 w 11277600"/>
              <a:gd name="connsiteY18" fmla="*/ 274638 h 2250018"/>
              <a:gd name="connsiteX19" fmla="*/ 10504488 w 11277600"/>
              <a:gd name="connsiteY19" fmla="*/ 300038 h 2250018"/>
              <a:gd name="connsiteX20" fmla="*/ 10704512 w 11277600"/>
              <a:gd name="connsiteY20" fmla="*/ 323850 h 2250018"/>
              <a:gd name="connsiteX21" fmla="*/ 10874375 w 11277600"/>
              <a:gd name="connsiteY21" fmla="*/ 344488 h 2250018"/>
              <a:gd name="connsiteX22" fmla="*/ 11015662 w 11277600"/>
              <a:gd name="connsiteY22" fmla="*/ 363538 h 2250018"/>
              <a:gd name="connsiteX23" fmla="*/ 11210925 w 11277600"/>
              <a:gd name="connsiteY23" fmla="*/ 390525 h 2250018"/>
              <a:gd name="connsiteX24" fmla="*/ 11277600 w 11277600"/>
              <a:gd name="connsiteY24" fmla="*/ 400050 h 2250018"/>
              <a:gd name="connsiteX25" fmla="*/ 11277600 w 11277600"/>
              <a:gd name="connsiteY25" fmla="*/ 2250018 h 2250018"/>
              <a:gd name="connsiteX26" fmla="*/ 0 w 11277600"/>
              <a:gd name="connsiteY26" fmla="*/ 2250018 h 2250018"/>
              <a:gd name="connsiteX27" fmla="*/ 0 w 11277600"/>
              <a:gd name="connsiteY27" fmla="*/ 398463 h 2250018"/>
              <a:gd name="connsiteX28" fmla="*/ 255588 w 11277600"/>
              <a:gd name="connsiteY28" fmla="*/ 358775 h 2250018"/>
              <a:gd name="connsiteX29" fmla="*/ 511175 w 11277600"/>
              <a:gd name="connsiteY29" fmla="*/ 320675 h 2250018"/>
              <a:gd name="connsiteX30" fmla="*/ 766762 w 11277600"/>
              <a:gd name="connsiteY30" fmla="*/ 284163 h 2250018"/>
              <a:gd name="connsiteX31" fmla="*/ 1023938 w 11277600"/>
              <a:gd name="connsiteY31" fmla="*/ 252413 h 2250018"/>
              <a:gd name="connsiteX32" fmla="*/ 1279525 w 11277600"/>
              <a:gd name="connsiteY32" fmla="*/ 220663 h 2250018"/>
              <a:gd name="connsiteX33" fmla="*/ 1536700 w 11277600"/>
              <a:gd name="connsiteY33" fmla="*/ 190500 h 2250018"/>
              <a:gd name="connsiteX34" fmla="*/ 1790700 w 11277600"/>
              <a:gd name="connsiteY34" fmla="*/ 165100 h 2250018"/>
              <a:gd name="connsiteX35" fmla="*/ 2047875 w 11277600"/>
              <a:gd name="connsiteY35" fmla="*/ 141288 h 2250018"/>
              <a:gd name="connsiteX36" fmla="*/ 2303462 w 11277600"/>
              <a:gd name="connsiteY36" fmla="*/ 119063 h 2250018"/>
              <a:gd name="connsiteX37" fmla="*/ 2555875 w 11277600"/>
              <a:gd name="connsiteY37" fmla="*/ 100013 h 2250018"/>
              <a:gd name="connsiteX38" fmla="*/ 2809875 w 11277600"/>
              <a:gd name="connsiteY38" fmla="*/ 80963 h 2250018"/>
              <a:gd name="connsiteX39" fmla="*/ 3062288 w 11277600"/>
              <a:gd name="connsiteY39" fmla="*/ 65088 h 2250018"/>
              <a:gd name="connsiteX40" fmla="*/ 3313113 w 11277600"/>
              <a:gd name="connsiteY40" fmla="*/ 52388 h 2250018"/>
              <a:gd name="connsiteX41" fmla="*/ 3563938 w 11277600"/>
              <a:gd name="connsiteY41" fmla="*/ 39688 h 2250018"/>
              <a:gd name="connsiteX42" fmla="*/ 3811588 w 11277600"/>
              <a:gd name="connsiteY42" fmla="*/ 28575 h 2250018"/>
              <a:gd name="connsiteX43" fmla="*/ 4057650 w 11277600"/>
              <a:gd name="connsiteY43" fmla="*/ 20638 h 2250018"/>
              <a:gd name="connsiteX44" fmla="*/ 4303713 w 11277600"/>
              <a:gd name="connsiteY44" fmla="*/ 14288 h 2250018"/>
              <a:gd name="connsiteX45" fmla="*/ 4546600 w 11277600"/>
              <a:gd name="connsiteY45" fmla="*/ 7938 h 2250018"/>
              <a:gd name="connsiteX46" fmla="*/ 4787900 w 11277600"/>
              <a:gd name="connsiteY46" fmla="*/ 4763 h 2250018"/>
              <a:gd name="connsiteX47" fmla="*/ 5027613 w 11277600"/>
              <a:gd name="connsiteY47" fmla="*/ 1588 h 2250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277600" h="2250018">
                <a:moveTo>
                  <a:pt x="5264150" y="0"/>
                </a:moveTo>
                <a:lnTo>
                  <a:pt x="5499100" y="1588"/>
                </a:lnTo>
                <a:lnTo>
                  <a:pt x="5730875" y="1588"/>
                </a:lnTo>
                <a:lnTo>
                  <a:pt x="5961063" y="4763"/>
                </a:lnTo>
                <a:lnTo>
                  <a:pt x="6186488" y="9525"/>
                </a:lnTo>
                <a:lnTo>
                  <a:pt x="6410325" y="14288"/>
                </a:lnTo>
                <a:lnTo>
                  <a:pt x="6629400" y="19050"/>
                </a:lnTo>
                <a:lnTo>
                  <a:pt x="6846888" y="26988"/>
                </a:lnTo>
                <a:lnTo>
                  <a:pt x="7061200" y="34925"/>
                </a:lnTo>
                <a:lnTo>
                  <a:pt x="7270750" y="42863"/>
                </a:lnTo>
                <a:lnTo>
                  <a:pt x="7680325" y="63500"/>
                </a:lnTo>
                <a:lnTo>
                  <a:pt x="8072438" y="85725"/>
                </a:lnTo>
                <a:lnTo>
                  <a:pt x="8448675" y="109538"/>
                </a:lnTo>
                <a:lnTo>
                  <a:pt x="8805862" y="134938"/>
                </a:lnTo>
                <a:lnTo>
                  <a:pt x="9145588" y="161925"/>
                </a:lnTo>
                <a:lnTo>
                  <a:pt x="9461500" y="190500"/>
                </a:lnTo>
                <a:lnTo>
                  <a:pt x="9758362" y="219075"/>
                </a:lnTo>
                <a:lnTo>
                  <a:pt x="10031412" y="247650"/>
                </a:lnTo>
                <a:lnTo>
                  <a:pt x="10282238" y="274638"/>
                </a:lnTo>
                <a:lnTo>
                  <a:pt x="10504488" y="300038"/>
                </a:lnTo>
                <a:lnTo>
                  <a:pt x="10704512" y="323850"/>
                </a:lnTo>
                <a:lnTo>
                  <a:pt x="10874375" y="344488"/>
                </a:lnTo>
                <a:lnTo>
                  <a:pt x="11015662" y="363538"/>
                </a:lnTo>
                <a:lnTo>
                  <a:pt x="11210925" y="390525"/>
                </a:lnTo>
                <a:lnTo>
                  <a:pt x="11277600" y="400050"/>
                </a:lnTo>
                <a:lnTo>
                  <a:pt x="11277600" y="2250018"/>
                </a:lnTo>
                <a:lnTo>
                  <a:pt x="0" y="2250018"/>
                </a:lnTo>
                <a:lnTo>
                  <a:pt x="0" y="398463"/>
                </a:lnTo>
                <a:lnTo>
                  <a:pt x="255588" y="358775"/>
                </a:lnTo>
                <a:lnTo>
                  <a:pt x="511175" y="320675"/>
                </a:lnTo>
                <a:lnTo>
                  <a:pt x="766762" y="284163"/>
                </a:lnTo>
                <a:lnTo>
                  <a:pt x="1023938" y="252413"/>
                </a:lnTo>
                <a:lnTo>
                  <a:pt x="1279525" y="220663"/>
                </a:lnTo>
                <a:lnTo>
                  <a:pt x="1536700" y="190500"/>
                </a:lnTo>
                <a:lnTo>
                  <a:pt x="1790700" y="165100"/>
                </a:lnTo>
                <a:lnTo>
                  <a:pt x="2047875" y="141288"/>
                </a:lnTo>
                <a:lnTo>
                  <a:pt x="2303462" y="119063"/>
                </a:lnTo>
                <a:lnTo>
                  <a:pt x="2555875" y="100013"/>
                </a:lnTo>
                <a:lnTo>
                  <a:pt x="2809875" y="80963"/>
                </a:lnTo>
                <a:lnTo>
                  <a:pt x="3062288" y="65088"/>
                </a:lnTo>
                <a:lnTo>
                  <a:pt x="3313113" y="52388"/>
                </a:lnTo>
                <a:lnTo>
                  <a:pt x="3563938" y="39688"/>
                </a:lnTo>
                <a:lnTo>
                  <a:pt x="3811588" y="28575"/>
                </a:lnTo>
                <a:lnTo>
                  <a:pt x="4057650" y="20638"/>
                </a:lnTo>
                <a:lnTo>
                  <a:pt x="4303713" y="14288"/>
                </a:lnTo>
                <a:lnTo>
                  <a:pt x="4546600" y="7938"/>
                </a:lnTo>
                <a:lnTo>
                  <a:pt x="4787900" y="4763"/>
                </a:lnTo>
                <a:lnTo>
                  <a:pt x="5027613" y="158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C80E52D-DE5C-4267-9C99-8741F2E4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0371525">
            <a:off x="197825" y="3087843"/>
            <a:ext cx="2474555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EA98C9-A6DD-15E3-751B-88B401982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481" y="3387852"/>
            <a:ext cx="8169821" cy="8812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45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Word Cloud</a:t>
            </a:r>
          </a:p>
        </p:txBody>
      </p:sp>
    </p:spTree>
    <p:extLst>
      <p:ext uri="{BB962C8B-B14F-4D97-AF65-F5344CB8AC3E}">
        <p14:creationId xmlns:p14="http://schemas.microsoft.com/office/powerpoint/2010/main" val="360373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200" dirty="0"/>
              <a:t>Table of Contents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dirty="0"/>
              <a:t>Abstract</a:t>
            </a:r>
          </a:p>
          <a:p>
            <a:r>
              <a:rPr sz="1400" dirty="0"/>
              <a:t>Introduction</a:t>
            </a:r>
          </a:p>
          <a:p>
            <a:r>
              <a:rPr sz="1400" dirty="0"/>
              <a:t>Problem Statement</a:t>
            </a:r>
          </a:p>
          <a:p>
            <a:r>
              <a:rPr sz="1400" dirty="0"/>
              <a:t>Data Overview</a:t>
            </a:r>
          </a:p>
          <a:p>
            <a:r>
              <a:rPr lang="en-US" sz="1400" dirty="0"/>
              <a:t>Methodology</a:t>
            </a:r>
            <a:endParaRPr sz="1400" dirty="0"/>
          </a:p>
          <a:p>
            <a:r>
              <a:rPr lang="en-US" sz="1400" dirty="0"/>
              <a:t>Training and Evaluation Metrics</a:t>
            </a:r>
          </a:p>
          <a:p>
            <a:r>
              <a:rPr lang="en-US" sz="1400" dirty="0"/>
              <a:t>Result &amp; Analysis</a:t>
            </a:r>
          </a:p>
          <a:p>
            <a:r>
              <a:rPr lang="en-US" sz="1400" dirty="0"/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Conclusion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6BAC4A5-94ED-3FA1-E930-72FDC3FD7F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6191480"/>
              </p:ext>
            </p:extLst>
          </p:nvPr>
        </p:nvGraphicFramePr>
        <p:xfrm>
          <a:off x="965200" y="2193924"/>
          <a:ext cx="7219037" cy="2314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2200" dirty="0"/>
              <a:t>References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1952625"/>
            <a:ext cx="7856365" cy="2562225"/>
          </a:xfrm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IN" sz="2000" dirty="0"/>
              <a:t>[1] K. Thakur, M. Qiu, K. Gai, and M. L. Ali, "An investigation on cyber security threats and security models," in </a:t>
            </a:r>
            <a:r>
              <a:rPr lang="en-IN" sz="2000" i="1" dirty="0"/>
              <a:t>Proc. 2015 IEEE 2nd Int. Conf. Cyber Security and Cloud Computing</a:t>
            </a:r>
            <a:r>
              <a:rPr lang="en-IN" sz="2000" dirty="0"/>
              <a:t>, 2015, pp. 307–311.</a:t>
            </a:r>
          </a:p>
          <a:p>
            <a:pPr>
              <a:buNone/>
            </a:pPr>
            <a:r>
              <a:rPr lang="en-IN" sz="2000" dirty="0"/>
              <a:t>[2] K. L. Chiew, K. S. C. Yong, and C. L. Tan, "A survey of phishing attacks: Their types, vectors and technical approaches," </a:t>
            </a:r>
            <a:r>
              <a:rPr lang="en-IN" sz="2000" i="1" dirty="0"/>
              <a:t>Expert Syst. Appl.</a:t>
            </a:r>
            <a:r>
              <a:rPr lang="en-IN" sz="2000" dirty="0"/>
              <a:t>, vol. 106, pp. 1–20, 2018.</a:t>
            </a:r>
          </a:p>
          <a:p>
            <a:pPr>
              <a:buNone/>
            </a:pPr>
            <a:r>
              <a:rPr lang="en-IN" sz="2000" dirty="0"/>
              <a:t>[3] R. Kumar, G. Poonkuzhali, and P. Sudhakar, "Comparative study on email spam classifier using data mining techniques," in </a:t>
            </a:r>
            <a:r>
              <a:rPr lang="en-IN" sz="2000" i="1" dirty="0"/>
              <a:t>Proc. Int. </a:t>
            </a:r>
            <a:r>
              <a:rPr lang="en-IN" sz="2000" i="1" dirty="0" err="1"/>
              <a:t>MultiConference</a:t>
            </a:r>
            <a:r>
              <a:rPr lang="en-IN" sz="2000" i="1" dirty="0"/>
              <a:t> of Engineers and Computer Scientists</a:t>
            </a:r>
            <a:r>
              <a:rPr lang="en-IN" sz="2000" dirty="0"/>
              <a:t>, vol. 1, pp. 14–16, 2012.</a:t>
            </a:r>
          </a:p>
          <a:p>
            <a:pPr>
              <a:buNone/>
            </a:pPr>
            <a:r>
              <a:rPr lang="en-IN" sz="2000" dirty="0"/>
              <a:t>[4] B. </a:t>
            </a:r>
            <a:r>
              <a:rPr lang="en-IN" sz="2000" dirty="0" err="1"/>
              <a:t>Alfayyadh</a:t>
            </a:r>
            <a:r>
              <a:rPr lang="en-IN" sz="2000" dirty="0"/>
              <a:t>, J. Ponting, M. </a:t>
            </a:r>
            <a:r>
              <a:rPr lang="en-IN" sz="2000" dirty="0" err="1"/>
              <a:t>Alzomai</a:t>
            </a:r>
            <a:r>
              <a:rPr lang="en-IN" sz="2000" dirty="0"/>
              <a:t>, and A. </a:t>
            </a:r>
            <a:r>
              <a:rPr lang="en-IN" sz="2000" dirty="0" err="1"/>
              <a:t>Jøsang</a:t>
            </a:r>
            <a:r>
              <a:rPr lang="en-IN" sz="2000" dirty="0"/>
              <a:t>, "Vulnerabilities in personal firewalls caused by poor security usability," in </a:t>
            </a:r>
            <a:r>
              <a:rPr lang="en-IN" sz="2000" i="1" dirty="0"/>
              <a:t>Proc. 2010 IEEE Int. Conf. Information Theory and Information Security</a:t>
            </a:r>
            <a:r>
              <a:rPr lang="en-IN" sz="2000" dirty="0"/>
              <a:t>, 2010, pp. 682–688.</a:t>
            </a:r>
          </a:p>
          <a:p>
            <a:pPr>
              <a:buNone/>
            </a:pPr>
            <a:r>
              <a:rPr lang="en-IN" sz="2000" dirty="0"/>
              <a:t>[5] R. </a:t>
            </a:r>
            <a:r>
              <a:rPr lang="en-IN" sz="2000" dirty="0" err="1"/>
              <a:t>Alabdan</a:t>
            </a:r>
            <a:r>
              <a:rPr lang="en-IN" sz="2000" dirty="0"/>
              <a:t>, "Phishing attacks survey: Types, vectors, and technical approaches," </a:t>
            </a:r>
            <a:r>
              <a:rPr lang="en-IN" sz="2000" i="1" dirty="0"/>
              <a:t>Future Internet</a:t>
            </a:r>
            <a:r>
              <a:rPr lang="en-IN" sz="2000" dirty="0"/>
              <a:t>, vol. 12, no. 10, p. 168, 2020.</a:t>
            </a:r>
          </a:p>
          <a:p>
            <a:pPr>
              <a:buNone/>
            </a:pPr>
            <a:r>
              <a:rPr lang="en-IN" sz="2000" dirty="0"/>
              <a:t>[6] B. B. Gupta, A. Tewari, A. K. Jain, and D. P. Agrawal, "Fighting against phishing attacks: state of the art and future challenges," </a:t>
            </a:r>
            <a:r>
              <a:rPr lang="en-IN" sz="2000" i="1" dirty="0"/>
              <a:t>Neural </a:t>
            </a:r>
            <a:r>
              <a:rPr lang="en-IN" sz="2000" i="1" dirty="0" err="1"/>
              <a:t>Comput</a:t>
            </a:r>
            <a:r>
              <a:rPr lang="en-IN" sz="2000" i="1" dirty="0"/>
              <a:t>. Appl.</a:t>
            </a:r>
            <a:r>
              <a:rPr lang="en-IN" sz="2000" dirty="0"/>
              <a:t>, vol. 28, pp. 3629–3654, 2017.</a:t>
            </a:r>
          </a:p>
          <a:p>
            <a:pPr>
              <a:buNone/>
            </a:pPr>
            <a:r>
              <a:rPr lang="en-IN" sz="2000" dirty="0"/>
              <a:t>[7] S. Garera, N. Provos, M. Chew, and A. D. Rubin, "A framework for detection and measurement of phishing attacks," in </a:t>
            </a:r>
            <a:r>
              <a:rPr lang="en-IN" sz="2000" i="1" dirty="0"/>
              <a:t>Proc. 2007 ACM Workshop on Recurring </a:t>
            </a:r>
            <a:r>
              <a:rPr lang="en-IN" sz="2000" i="1" dirty="0" err="1"/>
              <a:t>Malcode</a:t>
            </a:r>
            <a:r>
              <a:rPr lang="en-IN" sz="2000" dirty="0"/>
              <a:t>, 2007, pp. 1–8.</a:t>
            </a:r>
          </a:p>
          <a:p>
            <a:pPr marL="0" indent="0">
              <a:buNone/>
            </a:pPr>
            <a:r>
              <a:rPr lang="en-IN" sz="2000" dirty="0"/>
              <a:t>[8] M. Wu, R. C. Miller, and S. L. Garfinkel, "Do security toolbars actually prevent phishing attacks?," in </a:t>
            </a:r>
            <a:r>
              <a:rPr lang="en-IN" sz="2000" i="1" dirty="0"/>
              <a:t>Proc. SIGCHI Conf. Human Factors in Computing Systems</a:t>
            </a:r>
            <a:r>
              <a:rPr lang="en-IN" sz="2000" dirty="0"/>
              <a:t>, 2006, pp. 601–610.</a:t>
            </a:r>
          </a:p>
          <a:p>
            <a:pPr marL="0" indent="0"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6B8B8B-9CD3-65FD-3935-2455FB26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 useBgFill="1">
          <p:nvSpPr>
            <p:cNvPr id="24" name="Rectangle 23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7D64DB-6055-3EC3-F92D-3B9D928E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815" y="1027607"/>
            <a:ext cx="4793452" cy="311808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/>
            <a:r>
              <a:rPr lang="en-US" sz="500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67515" y="1448239"/>
            <a:ext cx="0" cy="24003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301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0"/>
            <a:ext cx="2206657" cy="362530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Abstract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A141D522-1414-4F51-B482-6B8641B924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876349"/>
              </p:ext>
            </p:extLst>
          </p:nvPr>
        </p:nvGraphicFramePr>
        <p:xfrm>
          <a:off x="3895725" y="606028"/>
          <a:ext cx="4793456" cy="39350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Introduction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D1DD070F-D7A8-FEC8-0519-1629B5AE7C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7266318"/>
              </p:ext>
            </p:extLst>
          </p:nvPr>
        </p:nvGraphicFramePr>
        <p:xfrm>
          <a:off x="965200" y="2193924"/>
          <a:ext cx="7219037" cy="2314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00C36E-AAFD-4188-BB55-FAE4A8272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4000" cy="5143500"/>
          </a:xfrm>
          <a:prstGeom prst="rect">
            <a:avLst/>
          </a:prstGeom>
          <a:blipFill>
            <a:blip r:embed="rId2">
              <a:duotone>
                <a:schemeClr val="dk2">
                  <a:shade val="69000"/>
                  <a:hueMod val="91000"/>
                  <a:satMod val="164000"/>
                  <a:lumMod val="74000"/>
                </a:schemeClr>
                <a:schemeClr val="dk2">
                  <a:hueMod val="124000"/>
                  <a:satMod val="140000"/>
                  <a:lumMod val="142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B6D4A-4ADE-4BAF-BB67-7E9E8AB2C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257282" y="301623"/>
            <a:ext cx="5053994" cy="45402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65753A-F15B-43F6-B811-03D543426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96398" y="2000250"/>
            <a:ext cx="3143250" cy="31432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219AED55-7F29-4A42-9B4E-43EA05510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4766417" y="1369559"/>
            <a:ext cx="2474555" cy="330693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3394EDF3-F539-40F8-9354-FE0288582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384051" y="2101291"/>
            <a:ext cx="4540253" cy="940919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236E71-242B-4CE7-96BC-B66F91F9DF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64136" y="2171700"/>
            <a:ext cx="1771650" cy="177165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683A5930-ABB0-4C7A-8E96-AB945DFB0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flipH="1">
            <a:off x="0" y="1190"/>
            <a:ext cx="9144000" cy="5142310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429" y="730250"/>
            <a:ext cx="2206657" cy="3625309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Problem Statement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E51D9F-DA72-49DE-9183-76B062B38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BF3015-703D-384E-81BE-7A168C48A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588493"/>
              </p:ext>
            </p:extLst>
          </p:nvPr>
        </p:nvGraphicFramePr>
        <p:xfrm>
          <a:off x="723680" y="730250"/>
          <a:ext cx="4587596" cy="3696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EBEBEB"/>
                </a:solidFill>
              </a:rP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112" y="1811376"/>
            <a:ext cx="8210877" cy="3043121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100" dirty="0"/>
              <a:t>The dataset used for this project contains 18,650 labeled email samples. Each entry in the dataset includes the raw email text and a corresponding classification label (Safe Email or Phishing Email). Initial exploration revealed an imbalance in the dataset composition with 11,322 safe emails (60.7%) and 7,328 phishing emails (39.3%). It includes: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Email Text: Raw, unstructured text of the email body, ranging from short solicitations to detailed correspondence.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Email Type: Binary labels (”Safe Email” or ”Phishing Email”).</a:t>
            </a:r>
          </a:p>
          <a:p>
            <a:pPr>
              <a:lnSpc>
                <a:spcPct val="150000"/>
              </a:lnSpc>
            </a:pPr>
            <a:r>
              <a:rPr lang="en-US" sz="1100" dirty="0"/>
              <a:t>Unnamed: 0: An index column, excluded from analysis.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100" dirty="0"/>
              <a:t>The dataset’s recency ensures alignment with contemporary phishing techniques, such as URL obfuscation and urgency driven language.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Dataset Analysis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F23FEE1-B5FF-ACA2-B653-C4D12B8CA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3056360"/>
              </p:ext>
            </p:extLst>
          </p:nvPr>
        </p:nvGraphicFramePr>
        <p:xfrm>
          <a:off x="965200" y="2193924"/>
          <a:ext cx="7219037" cy="2314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Data Preprocessing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34230C-4BAE-FB5F-68D3-3E4120F95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770925"/>
              </p:ext>
            </p:extLst>
          </p:nvPr>
        </p:nvGraphicFramePr>
        <p:xfrm>
          <a:off x="965200" y="1743075"/>
          <a:ext cx="7219037" cy="2567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730251"/>
            <a:ext cx="6571060" cy="53022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Proposed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25E891-5E38-CCC8-68E4-AD4CFC3454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4866163"/>
              </p:ext>
            </p:extLst>
          </p:nvPr>
        </p:nvGraphicFramePr>
        <p:xfrm>
          <a:off x="965200" y="2193924"/>
          <a:ext cx="7219037" cy="2314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</TotalTime>
  <Words>1302</Words>
  <Application>Microsoft Office PowerPoint</Application>
  <PresentationFormat>On-screen Show (16:9)</PresentationFormat>
  <Paragraphs>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Century Gothic</vt:lpstr>
      <vt:lpstr>Wingdings 3</vt:lpstr>
      <vt:lpstr>Ion Boardroom</vt:lpstr>
      <vt:lpstr>Detecting Phishing Emails with Machine Learning</vt:lpstr>
      <vt:lpstr>Table of Contents</vt:lpstr>
      <vt:lpstr>Abstract</vt:lpstr>
      <vt:lpstr>Introduction</vt:lpstr>
      <vt:lpstr>Problem Statement</vt:lpstr>
      <vt:lpstr>Data Overview</vt:lpstr>
      <vt:lpstr>Dataset Analysis</vt:lpstr>
      <vt:lpstr>Data Preprocessing</vt:lpstr>
      <vt:lpstr>Proposed Models</vt:lpstr>
      <vt:lpstr>Modeling Overview</vt:lpstr>
      <vt:lpstr>Training and Evaluation Metrics</vt:lpstr>
      <vt:lpstr>Results Overview</vt:lpstr>
      <vt:lpstr>Model Performance Metrics</vt:lpstr>
      <vt:lpstr>Visualizations and Insights</vt:lpstr>
      <vt:lpstr>Visualizations and Insights</vt:lpstr>
      <vt:lpstr>Discussion of Findings</vt:lpstr>
      <vt:lpstr>Discussion of Findings</vt:lpstr>
      <vt:lpstr>Discussion of Findings</vt:lpstr>
      <vt:lpstr>Word Cloud</vt:lpstr>
      <vt:lpstr>Conclusion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Jaya Krishna Buragadda</cp:lastModifiedBy>
  <cp:revision>2</cp:revision>
  <dcterms:created xsi:type="dcterms:W3CDTF">2013-01-27T09:14:16Z</dcterms:created>
  <dcterms:modified xsi:type="dcterms:W3CDTF">2025-04-06T16:52:52Z</dcterms:modified>
  <cp:category/>
</cp:coreProperties>
</file>