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p:sldMasterIdLst>
    <p:sldMasterId id="2147483648" r:id="rId4"/>
  </p:sldMasterIdLst>
  <p:notesMasterIdLst>
    <p:notesMasterId r:id="rId23"/>
  </p:notesMasterIdLst>
  <p:handoutMasterIdLst>
    <p:handoutMasterId r:id="rId24"/>
  </p:handoutMasterIdLst>
  <p:sldIdLst>
    <p:sldId id="256" r:id="rId5"/>
    <p:sldId id="339" r:id="rId6"/>
    <p:sldId id="298" r:id="rId7"/>
    <p:sldId id="277" r:id="rId8"/>
    <p:sldId id="320" r:id="rId9"/>
    <p:sldId id="338" r:id="rId10"/>
    <p:sldId id="299" r:id="rId11"/>
    <p:sldId id="321" r:id="rId12"/>
    <p:sldId id="342" r:id="rId13"/>
    <p:sldId id="337" r:id="rId14"/>
    <p:sldId id="340" r:id="rId15"/>
    <p:sldId id="341" r:id="rId16"/>
    <p:sldId id="343" r:id="rId17"/>
    <p:sldId id="345" r:id="rId18"/>
    <p:sldId id="344" r:id="rId19"/>
    <p:sldId id="346" r:id="rId20"/>
    <p:sldId id="347" r:id="rId21"/>
    <p:sldId id="273"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7078"/>
    <a:srgbClr val="78C752"/>
    <a:srgbClr val="36E8DB"/>
    <a:srgbClr val="00B3CF"/>
    <a:srgbClr val="DAD1C8"/>
    <a:srgbClr val="3DE08A"/>
    <a:srgbClr val="004E96"/>
    <a:srgbClr val="B0FA69"/>
    <a:srgbClr val="80DBFF"/>
    <a:srgbClr val="CCED9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20" autoAdjust="0"/>
    <p:restoredTop sz="94100" autoAdjust="0"/>
  </p:normalViewPr>
  <p:slideViewPr>
    <p:cSldViewPr showGuides="1">
      <p:cViewPr varScale="1">
        <p:scale>
          <a:sx n="83" d="100"/>
          <a:sy n="83" d="100"/>
        </p:scale>
        <p:origin x="-677" y="-67"/>
      </p:cViewPr>
      <p:guideLst>
        <p:guide orient="horz" pos="2160"/>
        <p:guide pos="3840"/>
      </p:guideLst>
    </p:cSldViewPr>
  </p:slideViewPr>
  <p:outlineViewPr>
    <p:cViewPr>
      <p:scale>
        <a:sx n="33" d="100"/>
        <a:sy n="33" d="100"/>
      </p:scale>
      <p:origin x="0" y="-318"/>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A80559-7DDC-5B44-BAD0-C48009C0DAEF}" type="datetimeFigureOut">
              <a:rPr lang="fr-FR" smtClean="0"/>
              <a:pPr/>
              <a:t>23/09/2019</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70B336-71A8-DC4F-842C-B913FA8BDDF5}" type="slidenum">
              <a:rPr lang="fr-FR" smtClean="0"/>
              <a:pPr/>
              <a:t>‹#›</a:t>
            </a:fld>
            <a:endParaRPr lang="fr-FR"/>
          </a:p>
        </p:txBody>
      </p:sp>
    </p:spTree>
    <p:extLst>
      <p:ext uri="{BB962C8B-B14F-4D97-AF65-F5344CB8AC3E}">
        <p14:creationId xmlns:p14="http://schemas.microsoft.com/office/powerpoint/2010/main" xmlns="" val="36004574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14384-3AFE-4831-BD06-ED6F83BAA678}" type="datetimeFigureOut">
              <a:rPr lang="fr-FR" smtClean="0"/>
              <a:pPr/>
              <a:t>23/09/2019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11D16-8884-49B4-B807-605998DB61A7}" type="slidenum">
              <a:rPr lang="fr-FR" smtClean="0"/>
              <a:pPr/>
              <a:t>‹#›</a:t>
            </a:fld>
            <a:endParaRPr lang="fr-FR"/>
          </a:p>
        </p:txBody>
      </p:sp>
    </p:spTree>
    <p:extLst>
      <p:ext uri="{BB962C8B-B14F-4D97-AF65-F5344CB8AC3E}">
        <p14:creationId xmlns:p14="http://schemas.microsoft.com/office/powerpoint/2010/main" xmlns="" val="14665448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311D16-8884-49B4-B807-605998DB61A7}" type="slidenum">
              <a:rPr lang="fr-FR" smtClean="0"/>
              <a:pPr/>
              <a:t>9</a:t>
            </a:fld>
            <a:endParaRPr lang="fr-FR"/>
          </a:p>
        </p:txBody>
      </p:sp>
    </p:spTree>
    <p:extLst>
      <p:ext uri="{BB962C8B-B14F-4D97-AF65-F5344CB8AC3E}">
        <p14:creationId xmlns:p14="http://schemas.microsoft.com/office/powerpoint/2010/main" xmlns="" val="4118351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15" name="Forme libre 14"/>
          <p:cNvSpPr/>
          <p:nvPr userDrawn="1"/>
        </p:nvSpPr>
        <p:spPr>
          <a:xfrm>
            <a:off x="0" y="0"/>
            <a:ext cx="8904312" cy="6858000"/>
          </a:xfrm>
          <a:custGeom>
            <a:avLst/>
            <a:gdLst>
              <a:gd name="connsiteX0" fmla="*/ 0 w 8904312"/>
              <a:gd name="connsiteY0" fmla="*/ 0 h 6858000"/>
              <a:gd name="connsiteX1" fmla="*/ 8904312 w 8904312"/>
              <a:gd name="connsiteY1" fmla="*/ 0 h 6858000"/>
              <a:gd name="connsiteX2" fmla="*/ 4840330 w 8904312"/>
              <a:gd name="connsiteY2" fmla="*/ 6858000 h 6858000"/>
              <a:gd name="connsiteX3" fmla="*/ 0 w 89043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04312" h="6858000">
                <a:moveTo>
                  <a:pt x="0" y="0"/>
                </a:moveTo>
                <a:lnTo>
                  <a:pt x="8904312" y="0"/>
                </a:lnTo>
                <a:lnTo>
                  <a:pt x="4840330" y="6858000"/>
                </a:lnTo>
                <a:lnTo>
                  <a:pt x="0" y="6858000"/>
                </a:lnTo>
                <a:close/>
              </a:path>
            </a:pathLst>
          </a:custGeom>
          <a:solidFill>
            <a:srgbClr val="449C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p:cNvSpPr>
            <a:spLocks noGrp="1"/>
          </p:cNvSpPr>
          <p:nvPr>
            <p:ph type="ctrTitle" hasCustomPrompt="1"/>
          </p:nvPr>
        </p:nvSpPr>
        <p:spPr>
          <a:xfrm>
            <a:off x="685800" y="2073548"/>
            <a:ext cx="9144000" cy="2387600"/>
          </a:xfrm>
        </p:spPr>
        <p:txBody>
          <a:bodyPr anchor="t">
            <a:normAutofit/>
          </a:bodyPr>
          <a:lstStyle>
            <a:lvl1pPr algn="l">
              <a:defRPr sz="4100" b="0" spc="120" baseline="0">
                <a:solidFill>
                  <a:schemeClr val="bg1"/>
                </a:solidFill>
              </a:defRPr>
            </a:lvl1pPr>
          </a:lstStyle>
          <a:p>
            <a:r>
              <a:rPr lang="en-US" noProof="0" dirty="0" err="1"/>
              <a:t>Titre</a:t>
            </a:r>
            <a:r>
              <a:rPr lang="en-US" noProof="0" dirty="0"/>
              <a:t> de la </a:t>
            </a:r>
            <a:r>
              <a:rPr lang="en-US" noProof="0" dirty="0" err="1"/>
              <a:t>présentation</a:t>
            </a:r>
            <a:endParaRPr lang="en-US" noProof="0" dirty="0"/>
          </a:p>
        </p:txBody>
      </p:sp>
      <p:sp>
        <p:nvSpPr>
          <p:cNvPr id="3" name="Sous-titre 2"/>
          <p:cNvSpPr>
            <a:spLocks noGrp="1"/>
          </p:cNvSpPr>
          <p:nvPr>
            <p:ph type="subTitle" idx="1" hasCustomPrompt="1"/>
          </p:nvPr>
        </p:nvSpPr>
        <p:spPr>
          <a:xfrm>
            <a:off x="676611" y="4190195"/>
            <a:ext cx="9144000" cy="1655762"/>
          </a:xfrm>
        </p:spPr>
        <p:txBody>
          <a:bodyPr>
            <a:normAutofit/>
          </a:bodyPr>
          <a:lstStyle>
            <a:lvl1pPr marL="0" indent="0" algn="l">
              <a:spcBef>
                <a:spcPts val="900"/>
              </a:spcBef>
              <a:buNone/>
              <a:defRPr sz="1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Auteur</a:t>
            </a:r>
          </a:p>
          <a:p>
            <a:r>
              <a:rPr lang="en-US" noProof="0" dirty="0" err="1"/>
              <a:t>Departement</a:t>
            </a:r>
            <a:endParaRPr lang="en-US" noProof="0" dirty="0"/>
          </a:p>
          <a:p>
            <a:r>
              <a:rPr lang="en-US" noProof="0" dirty="0"/>
              <a:t>JJ-MM-2016</a:t>
            </a:r>
          </a:p>
        </p:txBody>
      </p:sp>
      <p:sp>
        <p:nvSpPr>
          <p:cNvPr id="12" name="Espace réservé pour une image  11"/>
          <p:cNvSpPr>
            <a:spLocks noGrp="1"/>
          </p:cNvSpPr>
          <p:nvPr>
            <p:ph type="pic" sz="quarter" idx="13"/>
          </p:nvPr>
        </p:nvSpPr>
        <p:spPr>
          <a:xfrm>
            <a:off x="4799856" y="0"/>
            <a:ext cx="7392144" cy="6858000"/>
          </a:xfrm>
          <a:custGeom>
            <a:avLst/>
            <a:gdLst>
              <a:gd name="connsiteX0" fmla="*/ 4032274 w 7319962"/>
              <a:gd name="connsiteY0" fmla="*/ 0 h 6858000"/>
              <a:gd name="connsiteX1" fmla="*/ 7319962 w 7319962"/>
              <a:gd name="connsiteY1" fmla="*/ 0 h 6858000"/>
              <a:gd name="connsiteX2" fmla="*/ 7319962 w 7319962"/>
              <a:gd name="connsiteY2" fmla="*/ 6858000 h 6858000"/>
              <a:gd name="connsiteX3" fmla="*/ 0 w 7319962"/>
              <a:gd name="connsiteY3" fmla="*/ 6858000 h 6858000"/>
              <a:gd name="connsiteX4" fmla="*/ 0 w 7319962"/>
              <a:gd name="connsiteY4" fmla="*/ 6825802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9962" h="6858000">
                <a:moveTo>
                  <a:pt x="4032274" y="0"/>
                </a:moveTo>
                <a:lnTo>
                  <a:pt x="7319962" y="0"/>
                </a:lnTo>
                <a:lnTo>
                  <a:pt x="7319962" y="6858000"/>
                </a:lnTo>
                <a:lnTo>
                  <a:pt x="0" y="6858000"/>
                </a:lnTo>
                <a:lnTo>
                  <a:pt x="0" y="6825802"/>
                </a:lnTo>
                <a:close/>
              </a:path>
            </a:pathLst>
          </a:custGeom>
          <a:solidFill>
            <a:schemeClr val="bg1">
              <a:lumMod val="95000"/>
            </a:schemeClr>
          </a:solidFill>
        </p:spPr>
        <p:txBody>
          <a:bodyPr wrap="square">
            <a:noAutofit/>
          </a:bodyPr>
          <a:lstStyle>
            <a:lvl1pPr algn="r">
              <a:defRPr/>
            </a:lvl1pPr>
          </a:lstStyle>
          <a:p>
            <a:endParaRPr lang="en-US" noProof="0" dirty="0"/>
          </a:p>
        </p:txBody>
      </p:sp>
      <p:sp>
        <p:nvSpPr>
          <p:cNvPr id="17" name="ZoneTexte 16"/>
          <p:cNvSpPr txBox="1"/>
          <p:nvPr userDrawn="1"/>
        </p:nvSpPr>
        <p:spPr>
          <a:xfrm>
            <a:off x="676611" y="6407750"/>
            <a:ext cx="1325643" cy="276999"/>
          </a:xfrm>
          <a:prstGeom prst="rect">
            <a:avLst/>
          </a:prstGeom>
          <a:noFill/>
        </p:spPr>
        <p:txBody>
          <a:bodyPr wrap="square" rtlCol="0">
            <a:spAutoFit/>
          </a:bodyPr>
          <a:lstStyle/>
          <a:p>
            <a:pPr algn="l"/>
            <a:r>
              <a:rPr lang="en-US" sz="1200" b="0" noProof="0" dirty="0">
                <a:solidFill>
                  <a:schemeClr val="bg1"/>
                </a:solidFill>
              </a:rPr>
              <a:t>C1 Internal use</a:t>
            </a:r>
            <a:endParaRPr lang="en-US" sz="1600" b="0" noProof="0" dirty="0">
              <a:solidFill>
                <a:schemeClr val="bg1"/>
              </a:solidFill>
            </a:endParaRPr>
          </a:p>
        </p:txBody>
      </p:sp>
      <p:pic>
        <p:nvPicPr>
          <p:cNvPr id="8" name="Image 7"/>
          <p:cNvPicPr>
            <a:picLocks noChangeAspect="1"/>
          </p:cNvPicPr>
          <p:nvPr userDrawn="1"/>
        </p:nvPicPr>
        <p:blipFill>
          <a:blip r:embed="rId2" cstate="hqprint">
            <a:extLst>
              <a:ext uri="{28A0092B-C50C-407E-A947-70E740481C1C}">
                <a14:useLocalDpi xmlns:a14="http://schemas.microsoft.com/office/drawing/2010/main" xmlns="" val="0"/>
              </a:ext>
            </a:extLst>
          </a:blip>
          <a:stretch>
            <a:fillRect/>
          </a:stretch>
        </p:blipFill>
        <p:spPr>
          <a:xfrm>
            <a:off x="695400" y="476672"/>
            <a:ext cx="2396878" cy="693191"/>
          </a:xfrm>
          <a:prstGeom prst="rect">
            <a:avLst/>
          </a:prstGeom>
        </p:spPr>
      </p:pic>
    </p:spTree>
    <p:extLst>
      <p:ext uri="{BB962C8B-B14F-4D97-AF65-F5344CB8AC3E}">
        <p14:creationId xmlns:p14="http://schemas.microsoft.com/office/powerpoint/2010/main" xmlns="" val="2649910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a:t>Modifiez</a:t>
            </a:r>
            <a:r>
              <a:rPr lang="en-US" noProof="0" dirty="0"/>
              <a:t> le style du </a:t>
            </a:r>
            <a:r>
              <a:rPr lang="en-US" noProof="0" dirty="0" err="1"/>
              <a:t>titre</a:t>
            </a:r>
            <a:endParaRPr lang="en-US" noProof="0" dirty="0"/>
          </a:p>
        </p:txBody>
      </p:sp>
      <p:sp>
        <p:nvSpPr>
          <p:cNvPr id="3" name="Espace réservé de la date 2"/>
          <p:cNvSpPr>
            <a:spLocks noGrp="1"/>
          </p:cNvSpPr>
          <p:nvPr>
            <p:ph type="dt" sz="half" idx="10"/>
          </p:nvPr>
        </p:nvSpPr>
        <p:spPr>
          <a:xfrm>
            <a:off x="838200" y="7432675"/>
            <a:ext cx="2743200" cy="365125"/>
          </a:xfrm>
          <a:prstGeom prst="rect">
            <a:avLst/>
          </a:prstGeom>
        </p:spPr>
        <p:txBody>
          <a:bodyPr/>
          <a:lstStyle/>
          <a:p>
            <a:endParaRPr lang="en-US" noProof="0" dirty="0"/>
          </a:p>
        </p:txBody>
      </p:sp>
      <p:sp>
        <p:nvSpPr>
          <p:cNvPr id="4" name="Espace réservé du pied de page 3"/>
          <p:cNvSpPr>
            <a:spLocks noGrp="1"/>
          </p:cNvSpPr>
          <p:nvPr>
            <p:ph type="ftr" sz="quarter" idx="11"/>
          </p:nvPr>
        </p:nvSpPr>
        <p:spPr/>
        <p:txBody>
          <a:bodyPr/>
          <a:lstStyle/>
          <a:p>
            <a:r>
              <a:rPr lang="en-US" noProof="0" dirty="0"/>
              <a:t>IT Americas / Integration Services</a:t>
            </a:r>
          </a:p>
        </p:txBody>
      </p:sp>
      <p:sp>
        <p:nvSpPr>
          <p:cNvPr id="5" name="Espace réservé du numéro de diapositive 4"/>
          <p:cNvSpPr>
            <a:spLocks noGrp="1"/>
          </p:cNvSpPr>
          <p:nvPr>
            <p:ph type="sldNum" sz="quarter" idx="12"/>
          </p:nvPr>
        </p:nvSpPr>
        <p:spPr/>
        <p:txBody>
          <a:bodyPr/>
          <a:lstStyle/>
          <a:p>
            <a:fld id="{91D0DAE4-BE63-46F6-A3FC-2CC1752FBC7E}" type="slidenum">
              <a:rPr lang="en-US" noProof="0" smtClean="0"/>
              <a:pPr/>
              <a:t>‹#›</a:t>
            </a:fld>
            <a:endParaRPr lang="en-US" noProof="0" dirty="0"/>
          </a:p>
        </p:txBody>
      </p:sp>
      <p:sp>
        <p:nvSpPr>
          <p:cNvPr id="6" name="Espace réservé du texte 7"/>
          <p:cNvSpPr>
            <a:spLocks noGrp="1"/>
          </p:cNvSpPr>
          <p:nvPr>
            <p:ph type="body" sz="quarter" idx="13" hasCustomPrompt="1"/>
          </p:nvPr>
        </p:nvSpPr>
        <p:spPr>
          <a:xfrm>
            <a:off x="-228600" y="-57150"/>
            <a:ext cx="1038225" cy="1133475"/>
          </a:xfrm>
        </p:spPr>
        <p:txBody>
          <a:bodyPr anchor="ctr">
            <a:normAutofit/>
          </a:bodyPr>
          <a:lstStyle>
            <a:lvl1pPr marL="0" indent="0" algn="ctr">
              <a:buNone/>
              <a:defRPr sz="2900"/>
            </a:lvl1pPr>
          </a:lstStyle>
          <a:p>
            <a:pPr lvl="0"/>
            <a:r>
              <a:rPr lang="en-US" noProof="0" dirty="0"/>
              <a:t>N° de </a:t>
            </a:r>
            <a:r>
              <a:rPr lang="en-US" noProof="0" dirty="0" err="1"/>
              <a:t>chapitre</a:t>
            </a:r>
            <a:endParaRPr lang="en-US" noProof="0" dirty="0"/>
          </a:p>
        </p:txBody>
      </p:sp>
    </p:spTree>
    <p:extLst>
      <p:ext uri="{BB962C8B-B14F-4D97-AF65-F5344CB8AC3E}">
        <p14:creationId xmlns:p14="http://schemas.microsoft.com/office/powerpoint/2010/main" xmlns="" val="136596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en-US" noProof="0" dirty="0" err="1"/>
              <a:t>Modifiez</a:t>
            </a:r>
            <a:r>
              <a:rPr lang="en-US" noProof="0" dirty="0"/>
              <a:t> le style du </a:t>
            </a:r>
            <a:r>
              <a:rPr lang="en-US" noProof="0" dirty="0" err="1"/>
              <a:t>titre</a:t>
            </a:r>
            <a:endParaRPr lang="en-US" noProof="0"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dirty="0"/>
              <a:t>Modifier les styles du </a:t>
            </a:r>
            <a:r>
              <a:rPr lang="en-US" noProof="0" dirty="0" err="1"/>
              <a:t>texte</a:t>
            </a:r>
            <a:r>
              <a:rPr lang="en-US" noProof="0" dirty="0"/>
              <a:t> du masque</a:t>
            </a:r>
          </a:p>
        </p:txBody>
      </p:sp>
      <p:sp>
        <p:nvSpPr>
          <p:cNvPr id="4" name="Espace réservé de la date 3"/>
          <p:cNvSpPr>
            <a:spLocks noGrp="1"/>
          </p:cNvSpPr>
          <p:nvPr>
            <p:ph type="dt" sz="half" idx="10"/>
          </p:nvPr>
        </p:nvSpPr>
        <p:spPr>
          <a:xfrm>
            <a:off x="838200" y="7432675"/>
            <a:ext cx="2743200" cy="365125"/>
          </a:xfrm>
          <a:prstGeom prst="rect">
            <a:avLst/>
          </a:prstGeom>
        </p:spPr>
        <p:txBody>
          <a:bodyPr/>
          <a:lstStyle/>
          <a:p>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sp>
        <p:nvSpPr>
          <p:cNvPr id="6" name="Espace réservé du numéro de diapositive 5"/>
          <p:cNvSpPr>
            <a:spLocks noGrp="1"/>
          </p:cNvSpPr>
          <p:nvPr>
            <p:ph type="sldNum" sz="quarter" idx="12"/>
          </p:nvPr>
        </p:nvSpPr>
        <p:spPr/>
        <p:txBody>
          <a:bodyPr/>
          <a:lstStyle/>
          <a:p>
            <a:fld id="{91D0DAE4-BE63-46F6-A3FC-2CC1752FBC7E}" type="slidenum">
              <a:rPr lang="en-US" noProof="0" smtClean="0"/>
              <a:pPr/>
              <a:t>‹#›</a:t>
            </a:fld>
            <a:endParaRPr lang="en-US" noProof="0" dirty="0"/>
          </a:p>
        </p:txBody>
      </p:sp>
      <p:sp>
        <p:nvSpPr>
          <p:cNvPr id="7" name="Espace réservé du texte 7"/>
          <p:cNvSpPr>
            <a:spLocks noGrp="1"/>
          </p:cNvSpPr>
          <p:nvPr>
            <p:ph type="body" sz="quarter" idx="13" hasCustomPrompt="1"/>
          </p:nvPr>
        </p:nvSpPr>
        <p:spPr>
          <a:xfrm>
            <a:off x="-228600" y="-57150"/>
            <a:ext cx="1038225" cy="1133475"/>
          </a:xfrm>
        </p:spPr>
        <p:txBody>
          <a:bodyPr anchor="ctr">
            <a:normAutofit/>
          </a:bodyPr>
          <a:lstStyle>
            <a:lvl1pPr marL="0" indent="0" algn="ctr">
              <a:buNone/>
              <a:defRPr sz="2900"/>
            </a:lvl1pPr>
          </a:lstStyle>
          <a:p>
            <a:pPr lvl="0"/>
            <a:r>
              <a:rPr lang="en-US" noProof="0" dirty="0"/>
              <a:t>N° de </a:t>
            </a:r>
            <a:r>
              <a:rPr lang="en-US" noProof="0" dirty="0" err="1"/>
              <a:t>chapitre</a:t>
            </a:r>
            <a:endParaRPr lang="en-US" noProof="0" dirty="0"/>
          </a:p>
        </p:txBody>
      </p:sp>
    </p:spTree>
    <p:extLst>
      <p:ext uri="{BB962C8B-B14F-4D97-AF65-F5344CB8AC3E}">
        <p14:creationId xmlns:p14="http://schemas.microsoft.com/office/powerpoint/2010/main" xmlns="" val="2465354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ise en forme + chiffre">
    <p:spTree>
      <p:nvGrpSpPr>
        <p:cNvPr id="1" name=""/>
        <p:cNvGrpSpPr/>
        <p:nvPr/>
      </p:nvGrpSpPr>
      <p:grpSpPr>
        <a:xfrm>
          <a:off x="0" y="0"/>
          <a:ext cx="0" cy="0"/>
          <a:chOff x="0" y="0"/>
          <a:chExt cx="0" cy="0"/>
        </a:xfrm>
      </p:grpSpPr>
      <p:sp>
        <p:nvSpPr>
          <p:cNvPr id="18" name="Forme libre 17"/>
          <p:cNvSpPr/>
          <p:nvPr userDrawn="1"/>
        </p:nvSpPr>
        <p:spPr>
          <a:xfrm flipH="1">
            <a:off x="8112224" y="-19049"/>
            <a:ext cx="4079776" cy="6405711"/>
          </a:xfrm>
          <a:custGeom>
            <a:avLst/>
            <a:gdLst>
              <a:gd name="connsiteX0" fmla="*/ 298034 w 4079776"/>
              <a:gd name="connsiteY0" fmla="*/ 0 h 6405711"/>
              <a:gd name="connsiteX1" fmla="*/ 0 w 4079776"/>
              <a:gd name="connsiteY1" fmla="*/ 0 h 6405711"/>
              <a:gd name="connsiteX2" fmla="*/ 0 w 4079776"/>
              <a:gd name="connsiteY2" fmla="*/ 6405711 h 6405711"/>
              <a:gd name="connsiteX3" fmla="*/ 4079776 w 4079776"/>
              <a:gd name="connsiteY3" fmla="*/ 6405711 h 6405711"/>
            </a:gdLst>
            <a:ahLst/>
            <a:cxnLst>
              <a:cxn ang="0">
                <a:pos x="connsiteX0" y="connsiteY0"/>
              </a:cxn>
              <a:cxn ang="0">
                <a:pos x="connsiteX1" y="connsiteY1"/>
              </a:cxn>
              <a:cxn ang="0">
                <a:pos x="connsiteX2" y="connsiteY2"/>
              </a:cxn>
              <a:cxn ang="0">
                <a:pos x="connsiteX3" y="connsiteY3"/>
              </a:cxn>
            </a:cxnLst>
            <a:rect l="l" t="t" r="r" b="b"/>
            <a:pathLst>
              <a:path w="4079776" h="6405711">
                <a:moveTo>
                  <a:pt x="298034" y="0"/>
                </a:moveTo>
                <a:lnTo>
                  <a:pt x="0" y="0"/>
                </a:lnTo>
                <a:lnTo>
                  <a:pt x="0" y="6405711"/>
                </a:lnTo>
                <a:lnTo>
                  <a:pt x="4079776" y="6405711"/>
                </a:lnTo>
                <a:close/>
              </a:path>
            </a:pathLst>
          </a:custGeom>
          <a:solidFill>
            <a:srgbClr val="926B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Espace réservé du contenu 2"/>
          <p:cNvSpPr>
            <a:spLocks noGrp="1"/>
          </p:cNvSpPr>
          <p:nvPr>
            <p:ph idx="1"/>
          </p:nvPr>
        </p:nvSpPr>
        <p:spPr>
          <a:xfrm>
            <a:off x="1139633" y="1628800"/>
            <a:ext cx="9362255" cy="4044107"/>
          </a:xfrm>
        </p:spPr>
        <p:txBody>
          <a:bodyPr>
            <a:noAutofit/>
          </a:bodyPr>
          <a:lstStyle>
            <a:lvl1pPr marL="0" marR="0" indent="0" algn="l" defTabSz="914400" rtl="0" eaLnBrk="1" fontAlgn="auto" latinLnBrk="0" hangingPunct="1">
              <a:lnSpc>
                <a:spcPct val="95000"/>
              </a:lnSpc>
              <a:spcBef>
                <a:spcPts val="0"/>
              </a:spcBef>
              <a:spcAft>
                <a:spcPts val="0"/>
              </a:spcAft>
              <a:buClrTx/>
              <a:buSzTx/>
              <a:buFont typeface="+mj-lt"/>
              <a:buNone/>
              <a:tabLst/>
              <a:defRPr sz="3600" spc="50" baseline="0">
                <a:solidFill>
                  <a:srgbClr val="926BE0"/>
                </a:solidFill>
              </a:defRPr>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sp>
        <p:nvSpPr>
          <p:cNvPr id="12"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
        <p:nvSpPr>
          <p:cNvPr id="13" name="ZoneTexte 12"/>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14" name="ZoneTexte 13"/>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xmlns="" val="1995860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re chapitre bleu">
    <p:bg>
      <p:bgPr>
        <a:solidFill>
          <a:srgbClr val="449CFE"/>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p:cNvSpPr>
            <a:spLocks noGrp="1"/>
          </p:cNvSpPr>
          <p:nvPr>
            <p:ph type="title" hasCustomPrompt="1"/>
          </p:nvPr>
        </p:nvSpPr>
        <p:spPr>
          <a:xfrm>
            <a:off x="334219" y="65956"/>
            <a:ext cx="2419697" cy="2016753"/>
          </a:xfrm>
        </p:spPr>
        <p:txBody>
          <a:bodyPr>
            <a:noAutofit/>
          </a:bodyPr>
          <a:lstStyle>
            <a:lvl1pPr>
              <a:defRPr sz="15800" b="0">
                <a:solidFill>
                  <a:schemeClr val="bg1"/>
                </a:solidFill>
              </a:defRPr>
            </a:lvl1pPr>
          </a:lstStyle>
          <a:p>
            <a:r>
              <a:rPr lang="en-US" noProof="0" dirty="0"/>
              <a:t>N°</a:t>
            </a:r>
          </a:p>
        </p:txBody>
      </p:sp>
      <p:sp>
        <p:nvSpPr>
          <p:cNvPr id="3" name="Espace réservé du contenu 2"/>
          <p:cNvSpPr>
            <a:spLocks noGrp="1"/>
          </p:cNvSpPr>
          <p:nvPr>
            <p:ph idx="1"/>
          </p:nvPr>
        </p:nvSpPr>
        <p:spPr>
          <a:xfrm>
            <a:off x="1817738" y="2426221"/>
            <a:ext cx="9362255"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100" baseline="0">
                <a:solidFill>
                  <a:schemeClr val="bg1"/>
                </a:solidFill>
              </a:defRPr>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cxnSp>
        <p:nvCxnSpPr>
          <p:cNvPr id="11" name="Connecteur droit 10"/>
          <p:cNvCxnSpPr/>
          <p:nvPr userDrawn="1"/>
        </p:nvCxnSpPr>
        <p:spPr>
          <a:xfrm flipV="1">
            <a:off x="-95250" y="-133350"/>
            <a:ext cx="3095625" cy="527685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Forme libre 17"/>
          <p:cNvSpPr/>
          <p:nvPr userDrawn="1"/>
        </p:nvSpPr>
        <p:spPr>
          <a:xfrm flipH="1">
            <a:off x="8112224" y="-19049"/>
            <a:ext cx="4079776" cy="6405711"/>
          </a:xfrm>
          <a:custGeom>
            <a:avLst/>
            <a:gdLst>
              <a:gd name="connsiteX0" fmla="*/ 298034 w 4079776"/>
              <a:gd name="connsiteY0" fmla="*/ 0 h 6405711"/>
              <a:gd name="connsiteX1" fmla="*/ 0 w 4079776"/>
              <a:gd name="connsiteY1" fmla="*/ 0 h 6405711"/>
              <a:gd name="connsiteX2" fmla="*/ 0 w 4079776"/>
              <a:gd name="connsiteY2" fmla="*/ 6405711 h 6405711"/>
              <a:gd name="connsiteX3" fmla="*/ 4079776 w 4079776"/>
              <a:gd name="connsiteY3" fmla="*/ 6405711 h 6405711"/>
            </a:gdLst>
            <a:ahLst/>
            <a:cxnLst>
              <a:cxn ang="0">
                <a:pos x="connsiteX0" y="connsiteY0"/>
              </a:cxn>
              <a:cxn ang="0">
                <a:pos x="connsiteX1" y="connsiteY1"/>
              </a:cxn>
              <a:cxn ang="0">
                <a:pos x="connsiteX2" y="connsiteY2"/>
              </a:cxn>
              <a:cxn ang="0">
                <a:pos x="connsiteX3" y="connsiteY3"/>
              </a:cxn>
            </a:cxnLst>
            <a:rect l="l" t="t" r="r" b="b"/>
            <a:pathLst>
              <a:path w="4079776" h="6405711">
                <a:moveTo>
                  <a:pt x="298034" y="0"/>
                </a:moveTo>
                <a:lnTo>
                  <a:pt x="0" y="0"/>
                </a:lnTo>
                <a:lnTo>
                  <a:pt x="0" y="6405711"/>
                </a:lnTo>
                <a:lnTo>
                  <a:pt x="4079776" y="64057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
        <p:nvSpPr>
          <p:cNvPr id="17" name="ZoneTexte 16"/>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21" name="ZoneTexte 20"/>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xmlns="" val="1906475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re chapitre violet">
    <p:bg>
      <p:bgPr>
        <a:solidFill>
          <a:srgbClr val="926BE0"/>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p:cNvSpPr>
            <a:spLocks noGrp="1"/>
          </p:cNvSpPr>
          <p:nvPr>
            <p:ph type="title" hasCustomPrompt="1"/>
          </p:nvPr>
        </p:nvSpPr>
        <p:spPr>
          <a:xfrm>
            <a:off x="334219" y="65956"/>
            <a:ext cx="2419697" cy="2016753"/>
          </a:xfrm>
        </p:spPr>
        <p:txBody>
          <a:bodyPr>
            <a:noAutofit/>
          </a:bodyPr>
          <a:lstStyle>
            <a:lvl1pPr>
              <a:defRPr sz="15800" b="0">
                <a:solidFill>
                  <a:schemeClr val="bg1"/>
                </a:solidFill>
              </a:defRPr>
            </a:lvl1pPr>
          </a:lstStyle>
          <a:p>
            <a:r>
              <a:rPr lang="en-US" noProof="0" dirty="0"/>
              <a:t>N°</a:t>
            </a:r>
          </a:p>
        </p:txBody>
      </p:sp>
      <p:sp>
        <p:nvSpPr>
          <p:cNvPr id="3" name="Espace réservé du contenu 2"/>
          <p:cNvSpPr>
            <a:spLocks noGrp="1"/>
          </p:cNvSpPr>
          <p:nvPr>
            <p:ph idx="1"/>
          </p:nvPr>
        </p:nvSpPr>
        <p:spPr>
          <a:xfrm>
            <a:off x="1817738" y="2426221"/>
            <a:ext cx="9362255"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100" baseline="0">
                <a:solidFill>
                  <a:schemeClr val="bg1"/>
                </a:solidFill>
              </a:defRPr>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cxnSp>
        <p:nvCxnSpPr>
          <p:cNvPr id="11" name="Connecteur droit 10"/>
          <p:cNvCxnSpPr/>
          <p:nvPr userDrawn="1"/>
        </p:nvCxnSpPr>
        <p:spPr>
          <a:xfrm flipV="1">
            <a:off x="-95250" y="-133350"/>
            <a:ext cx="3095625" cy="527685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Forme libre 17"/>
          <p:cNvSpPr/>
          <p:nvPr userDrawn="1"/>
        </p:nvSpPr>
        <p:spPr>
          <a:xfrm flipH="1">
            <a:off x="8112224" y="-19049"/>
            <a:ext cx="4079776" cy="6405711"/>
          </a:xfrm>
          <a:custGeom>
            <a:avLst/>
            <a:gdLst>
              <a:gd name="connsiteX0" fmla="*/ 298034 w 4079776"/>
              <a:gd name="connsiteY0" fmla="*/ 0 h 6405711"/>
              <a:gd name="connsiteX1" fmla="*/ 0 w 4079776"/>
              <a:gd name="connsiteY1" fmla="*/ 0 h 6405711"/>
              <a:gd name="connsiteX2" fmla="*/ 0 w 4079776"/>
              <a:gd name="connsiteY2" fmla="*/ 6405711 h 6405711"/>
              <a:gd name="connsiteX3" fmla="*/ 4079776 w 4079776"/>
              <a:gd name="connsiteY3" fmla="*/ 6405711 h 6405711"/>
            </a:gdLst>
            <a:ahLst/>
            <a:cxnLst>
              <a:cxn ang="0">
                <a:pos x="connsiteX0" y="connsiteY0"/>
              </a:cxn>
              <a:cxn ang="0">
                <a:pos x="connsiteX1" y="connsiteY1"/>
              </a:cxn>
              <a:cxn ang="0">
                <a:pos x="connsiteX2" y="connsiteY2"/>
              </a:cxn>
              <a:cxn ang="0">
                <a:pos x="connsiteX3" y="connsiteY3"/>
              </a:cxn>
            </a:cxnLst>
            <a:rect l="l" t="t" r="r" b="b"/>
            <a:pathLst>
              <a:path w="4079776" h="6405711">
                <a:moveTo>
                  <a:pt x="298034" y="0"/>
                </a:moveTo>
                <a:lnTo>
                  <a:pt x="0" y="0"/>
                </a:lnTo>
                <a:lnTo>
                  <a:pt x="0" y="6405711"/>
                </a:lnTo>
                <a:lnTo>
                  <a:pt x="4079776" y="64057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
        <p:nvSpPr>
          <p:cNvPr id="17" name="ZoneTexte 16"/>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21" name="ZoneTexte 20"/>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xmlns="" val="3373133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re chapitre vert">
    <p:bg>
      <p:bgPr>
        <a:solidFill>
          <a:srgbClr val="3DE08A"/>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p:cNvSpPr>
            <a:spLocks noGrp="1"/>
          </p:cNvSpPr>
          <p:nvPr>
            <p:ph type="title" hasCustomPrompt="1"/>
          </p:nvPr>
        </p:nvSpPr>
        <p:spPr>
          <a:xfrm>
            <a:off x="334219" y="65956"/>
            <a:ext cx="2419697" cy="2016753"/>
          </a:xfrm>
        </p:spPr>
        <p:txBody>
          <a:bodyPr>
            <a:noAutofit/>
          </a:bodyPr>
          <a:lstStyle>
            <a:lvl1pPr>
              <a:defRPr sz="15800" b="0">
                <a:solidFill>
                  <a:schemeClr val="bg1"/>
                </a:solidFill>
              </a:defRPr>
            </a:lvl1pPr>
          </a:lstStyle>
          <a:p>
            <a:r>
              <a:rPr lang="en-US" noProof="0" dirty="0"/>
              <a:t>N°</a:t>
            </a:r>
          </a:p>
        </p:txBody>
      </p:sp>
      <p:sp>
        <p:nvSpPr>
          <p:cNvPr id="3" name="Espace réservé du contenu 2"/>
          <p:cNvSpPr>
            <a:spLocks noGrp="1"/>
          </p:cNvSpPr>
          <p:nvPr>
            <p:ph idx="1"/>
          </p:nvPr>
        </p:nvSpPr>
        <p:spPr>
          <a:xfrm>
            <a:off x="1817738" y="2426221"/>
            <a:ext cx="9362255"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100" baseline="0">
                <a:solidFill>
                  <a:schemeClr val="bg1"/>
                </a:solidFill>
              </a:defRPr>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cxnSp>
        <p:nvCxnSpPr>
          <p:cNvPr id="11" name="Connecteur droit 10"/>
          <p:cNvCxnSpPr/>
          <p:nvPr userDrawn="1"/>
        </p:nvCxnSpPr>
        <p:spPr>
          <a:xfrm flipV="1">
            <a:off x="-95250" y="-133350"/>
            <a:ext cx="3095625" cy="527685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Forme libre 17"/>
          <p:cNvSpPr/>
          <p:nvPr userDrawn="1"/>
        </p:nvSpPr>
        <p:spPr>
          <a:xfrm flipH="1">
            <a:off x="8112224" y="-19049"/>
            <a:ext cx="4079776" cy="6405711"/>
          </a:xfrm>
          <a:custGeom>
            <a:avLst/>
            <a:gdLst>
              <a:gd name="connsiteX0" fmla="*/ 298034 w 4079776"/>
              <a:gd name="connsiteY0" fmla="*/ 0 h 6405711"/>
              <a:gd name="connsiteX1" fmla="*/ 0 w 4079776"/>
              <a:gd name="connsiteY1" fmla="*/ 0 h 6405711"/>
              <a:gd name="connsiteX2" fmla="*/ 0 w 4079776"/>
              <a:gd name="connsiteY2" fmla="*/ 6405711 h 6405711"/>
              <a:gd name="connsiteX3" fmla="*/ 4079776 w 4079776"/>
              <a:gd name="connsiteY3" fmla="*/ 6405711 h 6405711"/>
            </a:gdLst>
            <a:ahLst/>
            <a:cxnLst>
              <a:cxn ang="0">
                <a:pos x="connsiteX0" y="connsiteY0"/>
              </a:cxn>
              <a:cxn ang="0">
                <a:pos x="connsiteX1" y="connsiteY1"/>
              </a:cxn>
              <a:cxn ang="0">
                <a:pos x="connsiteX2" y="connsiteY2"/>
              </a:cxn>
              <a:cxn ang="0">
                <a:pos x="connsiteX3" y="connsiteY3"/>
              </a:cxn>
            </a:cxnLst>
            <a:rect l="l" t="t" r="r" b="b"/>
            <a:pathLst>
              <a:path w="4079776" h="6405711">
                <a:moveTo>
                  <a:pt x="298034" y="0"/>
                </a:moveTo>
                <a:lnTo>
                  <a:pt x="0" y="0"/>
                </a:lnTo>
                <a:lnTo>
                  <a:pt x="0" y="6405711"/>
                </a:lnTo>
                <a:lnTo>
                  <a:pt x="4079776" y="64057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
        <p:nvSpPr>
          <p:cNvPr id="17" name="ZoneTexte 16"/>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21" name="ZoneTexte 20"/>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xmlns="" val="1330183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re chapitre rouge">
    <p:bg>
      <p:bgPr>
        <a:solidFill>
          <a:srgbClr val="FF3D50"/>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p:cNvSpPr>
            <a:spLocks noGrp="1"/>
          </p:cNvSpPr>
          <p:nvPr>
            <p:ph type="title" hasCustomPrompt="1"/>
          </p:nvPr>
        </p:nvSpPr>
        <p:spPr>
          <a:xfrm>
            <a:off x="334219" y="65956"/>
            <a:ext cx="2419697" cy="2016753"/>
          </a:xfrm>
        </p:spPr>
        <p:txBody>
          <a:bodyPr>
            <a:noAutofit/>
          </a:bodyPr>
          <a:lstStyle>
            <a:lvl1pPr>
              <a:defRPr sz="15800" b="0">
                <a:solidFill>
                  <a:schemeClr val="bg1"/>
                </a:solidFill>
              </a:defRPr>
            </a:lvl1pPr>
          </a:lstStyle>
          <a:p>
            <a:r>
              <a:rPr lang="en-US" noProof="0" dirty="0"/>
              <a:t>N°</a:t>
            </a:r>
          </a:p>
        </p:txBody>
      </p:sp>
      <p:sp>
        <p:nvSpPr>
          <p:cNvPr id="3" name="Espace réservé du contenu 2"/>
          <p:cNvSpPr>
            <a:spLocks noGrp="1"/>
          </p:cNvSpPr>
          <p:nvPr>
            <p:ph idx="1"/>
          </p:nvPr>
        </p:nvSpPr>
        <p:spPr>
          <a:xfrm>
            <a:off x="1817738" y="2426221"/>
            <a:ext cx="9362255"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100" baseline="0">
                <a:solidFill>
                  <a:schemeClr val="bg1"/>
                </a:solidFill>
              </a:defRPr>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cxnSp>
        <p:nvCxnSpPr>
          <p:cNvPr id="11" name="Connecteur droit 10"/>
          <p:cNvCxnSpPr/>
          <p:nvPr userDrawn="1"/>
        </p:nvCxnSpPr>
        <p:spPr>
          <a:xfrm flipV="1">
            <a:off x="-95250" y="-133350"/>
            <a:ext cx="3095625" cy="527685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Forme libre 17"/>
          <p:cNvSpPr/>
          <p:nvPr userDrawn="1"/>
        </p:nvSpPr>
        <p:spPr>
          <a:xfrm flipH="1">
            <a:off x="8112224" y="-19049"/>
            <a:ext cx="4079776" cy="6405711"/>
          </a:xfrm>
          <a:custGeom>
            <a:avLst/>
            <a:gdLst>
              <a:gd name="connsiteX0" fmla="*/ 298034 w 4079776"/>
              <a:gd name="connsiteY0" fmla="*/ 0 h 6405711"/>
              <a:gd name="connsiteX1" fmla="*/ 0 w 4079776"/>
              <a:gd name="connsiteY1" fmla="*/ 0 h 6405711"/>
              <a:gd name="connsiteX2" fmla="*/ 0 w 4079776"/>
              <a:gd name="connsiteY2" fmla="*/ 6405711 h 6405711"/>
              <a:gd name="connsiteX3" fmla="*/ 4079776 w 4079776"/>
              <a:gd name="connsiteY3" fmla="*/ 6405711 h 6405711"/>
            </a:gdLst>
            <a:ahLst/>
            <a:cxnLst>
              <a:cxn ang="0">
                <a:pos x="connsiteX0" y="connsiteY0"/>
              </a:cxn>
              <a:cxn ang="0">
                <a:pos x="connsiteX1" y="connsiteY1"/>
              </a:cxn>
              <a:cxn ang="0">
                <a:pos x="connsiteX2" y="connsiteY2"/>
              </a:cxn>
              <a:cxn ang="0">
                <a:pos x="connsiteX3" y="connsiteY3"/>
              </a:cxn>
            </a:cxnLst>
            <a:rect l="l" t="t" r="r" b="b"/>
            <a:pathLst>
              <a:path w="4079776" h="6405711">
                <a:moveTo>
                  <a:pt x="298034" y="0"/>
                </a:moveTo>
                <a:lnTo>
                  <a:pt x="0" y="0"/>
                </a:lnTo>
                <a:lnTo>
                  <a:pt x="0" y="6405711"/>
                </a:lnTo>
                <a:lnTo>
                  <a:pt x="4079776" y="64057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
        <p:nvSpPr>
          <p:cNvPr id="17" name="ZoneTexte 16"/>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21" name="ZoneTexte 20"/>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xmlns="" val="3373133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re chapitre orange">
    <p:bg>
      <p:bgPr>
        <a:solidFill>
          <a:srgbClr val="F57800"/>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re 1"/>
          <p:cNvSpPr>
            <a:spLocks noGrp="1"/>
          </p:cNvSpPr>
          <p:nvPr>
            <p:ph type="title" hasCustomPrompt="1"/>
          </p:nvPr>
        </p:nvSpPr>
        <p:spPr>
          <a:xfrm>
            <a:off x="334219" y="65956"/>
            <a:ext cx="2419697" cy="2016753"/>
          </a:xfrm>
        </p:spPr>
        <p:txBody>
          <a:bodyPr>
            <a:noAutofit/>
          </a:bodyPr>
          <a:lstStyle>
            <a:lvl1pPr>
              <a:defRPr sz="15800" b="0">
                <a:solidFill>
                  <a:schemeClr val="bg1"/>
                </a:solidFill>
              </a:defRPr>
            </a:lvl1pPr>
          </a:lstStyle>
          <a:p>
            <a:r>
              <a:rPr lang="en-US" noProof="0" dirty="0"/>
              <a:t>N°</a:t>
            </a:r>
          </a:p>
        </p:txBody>
      </p:sp>
      <p:sp>
        <p:nvSpPr>
          <p:cNvPr id="3" name="Espace réservé du contenu 2"/>
          <p:cNvSpPr>
            <a:spLocks noGrp="1"/>
          </p:cNvSpPr>
          <p:nvPr>
            <p:ph idx="1"/>
          </p:nvPr>
        </p:nvSpPr>
        <p:spPr>
          <a:xfrm>
            <a:off x="1817738" y="2426221"/>
            <a:ext cx="9362255"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100" baseline="0">
                <a:solidFill>
                  <a:schemeClr val="bg1"/>
                </a:solidFill>
              </a:defRPr>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cxnSp>
        <p:nvCxnSpPr>
          <p:cNvPr id="11" name="Connecteur droit 10"/>
          <p:cNvCxnSpPr/>
          <p:nvPr userDrawn="1"/>
        </p:nvCxnSpPr>
        <p:spPr>
          <a:xfrm flipV="1">
            <a:off x="-95250" y="-133350"/>
            <a:ext cx="3095625" cy="527685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Forme libre 17"/>
          <p:cNvSpPr/>
          <p:nvPr userDrawn="1"/>
        </p:nvSpPr>
        <p:spPr>
          <a:xfrm flipH="1">
            <a:off x="8112224" y="-19049"/>
            <a:ext cx="4079776" cy="6405711"/>
          </a:xfrm>
          <a:custGeom>
            <a:avLst/>
            <a:gdLst>
              <a:gd name="connsiteX0" fmla="*/ 298034 w 4079776"/>
              <a:gd name="connsiteY0" fmla="*/ 0 h 6405711"/>
              <a:gd name="connsiteX1" fmla="*/ 0 w 4079776"/>
              <a:gd name="connsiteY1" fmla="*/ 0 h 6405711"/>
              <a:gd name="connsiteX2" fmla="*/ 0 w 4079776"/>
              <a:gd name="connsiteY2" fmla="*/ 6405711 h 6405711"/>
              <a:gd name="connsiteX3" fmla="*/ 4079776 w 4079776"/>
              <a:gd name="connsiteY3" fmla="*/ 6405711 h 6405711"/>
            </a:gdLst>
            <a:ahLst/>
            <a:cxnLst>
              <a:cxn ang="0">
                <a:pos x="connsiteX0" y="connsiteY0"/>
              </a:cxn>
              <a:cxn ang="0">
                <a:pos x="connsiteX1" y="connsiteY1"/>
              </a:cxn>
              <a:cxn ang="0">
                <a:pos x="connsiteX2" y="connsiteY2"/>
              </a:cxn>
              <a:cxn ang="0">
                <a:pos x="connsiteX3" y="connsiteY3"/>
              </a:cxn>
            </a:cxnLst>
            <a:rect l="l" t="t" r="r" b="b"/>
            <a:pathLst>
              <a:path w="4079776" h="6405711">
                <a:moveTo>
                  <a:pt x="298034" y="0"/>
                </a:moveTo>
                <a:lnTo>
                  <a:pt x="0" y="0"/>
                </a:lnTo>
                <a:lnTo>
                  <a:pt x="0" y="6405711"/>
                </a:lnTo>
                <a:lnTo>
                  <a:pt x="4079776" y="640571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
        <p:nvSpPr>
          <p:cNvPr id="17" name="ZoneTexte 16"/>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21" name="ZoneTexte 20"/>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xmlns="" val="3373133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Mise en avant bleue">
    <p:bg>
      <p:bgPr>
        <a:solidFill>
          <a:srgbClr val="449CFE"/>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1136973" y="1634133"/>
            <a:ext cx="5247059"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50" baseline="0">
                <a:solidFill>
                  <a:schemeClr val="bg1"/>
                </a:solidFill>
              </a:defRPr>
            </a:lvl1pPr>
          </a:lstStyle>
          <a:p>
            <a:pPr lvl="0"/>
            <a:endParaRPr lang="fr-FR" dirty="0"/>
          </a:p>
        </p:txBody>
      </p:sp>
      <p:sp>
        <p:nvSpPr>
          <p:cNvPr id="5" name="Espace réservé du pied de page 4"/>
          <p:cNvSpPr>
            <a:spLocks noGrp="1"/>
          </p:cNvSpPr>
          <p:nvPr>
            <p:ph type="ftr" sz="quarter" idx="11"/>
          </p:nvPr>
        </p:nvSpPr>
        <p:spPr/>
        <p:txBody>
          <a:bodyPr/>
          <a:lstStyle/>
          <a:p>
            <a:r>
              <a:rPr lang="fr-FR" dirty="0"/>
              <a:t>IT </a:t>
            </a:r>
            <a:r>
              <a:rPr lang="fr-FR" dirty="0" err="1"/>
              <a:t>Americas</a:t>
            </a:r>
            <a:r>
              <a:rPr lang="fr-FR" dirty="0"/>
              <a:t> / </a:t>
            </a:r>
            <a:r>
              <a:rPr lang="fr-FR" dirty="0" err="1"/>
              <a:t>Integration</a:t>
            </a:r>
            <a:r>
              <a:rPr lang="fr-FR" dirty="0"/>
              <a:t> Services</a:t>
            </a:r>
          </a:p>
        </p:txBody>
      </p:sp>
      <p:sp>
        <p:nvSpPr>
          <p:cNvPr id="12"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fr-FR" smtClean="0"/>
              <a:pPr/>
              <a:t>‹#›</a:t>
            </a:fld>
            <a:endParaRPr lang="fr-FR" dirty="0"/>
          </a:p>
        </p:txBody>
      </p:sp>
      <p:sp>
        <p:nvSpPr>
          <p:cNvPr id="13" name="ZoneTexte 12"/>
          <p:cNvSpPr txBox="1"/>
          <p:nvPr userDrawn="1"/>
        </p:nvSpPr>
        <p:spPr>
          <a:xfrm>
            <a:off x="4727848" y="6576170"/>
            <a:ext cx="1325643" cy="200055"/>
          </a:xfrm>
          <a:prstGeom prst="rect">
            <a:avLst/>
          </a:prstGeom>
          <a:noFill/>
        </p:spPr>
        <p:txBody>
          <a:bodyPr wrap="square" rtlCol="0">
            <a:spAutoFit/>
          </a:bodyPr>
          <a:lstStyle/>
          <a:p>
            <a:pPr algn="r"/>
            <a:r>
              <a:rPr lang="fr-FR" sz="700" b="0" dirty="0"/>
              <a:t>C1 </a:t>
            </a:r>
            <a:r>
              <a:rPr lang="fr-FR" sz="700" b="0" dirty="0" err="1"/>
              <a:t>Internal</a:t>
            </a:r>
            <a:r>
              <a:rPr lang="fr-FR" sz="700" b="0" dirty="0"/>
              <a:t> use</a:t>
            </a:r>
            <a:endParaRPr lang="fr-FR" sz="900" b="0" dirty="0"/>
          </a:p>
        </p:txBody>
      </p:sp>
      <p:sp>
        <p:nvSpPr>
          <p:cNvPr id="14" name="ZoneTexte 13"/>
          <p:cNvSpPr txBox="1"/>
          <p:nvPr userDrawn="1"/>
        </p:nvSpPr>
        <p:spPr>
          <a:xfrm>
            <a:off x="5917097" y="6576170"/>
            <a:ext cx="538943" cy="200055"/>
          </a:xfrm>
          <a:prstGeom prst="rect">
            <a:avLst/>
          </a:prstGeom>
          <a:noFill/>
        </p:spPr>
        <p:txBody>
          <a:bodyPr wrap="square" rtlCol="0">
            <a:spAutoFit/>
          </a:bodyPr>
          <a:lstStyle/>
          <a:p>
            <a:pPr algn="l"/>
            <a:r>
              <a:rPr lang="fr-FR" sz="700" b="0" dirty="0"/>
              <a:t>-  Page</a:t>
            </a:r>
            <a:endParaRPr lang="fr-FR" sz="900" b="0"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xmlns="" val="3588323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Mise en avant violet">
    <p:bg>
      <p:bgPr>
        <a:solidFill>
          <a:srgbClr val="926BE0"/>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1136973" y="1634133"/>
            <a:ext cx="5247059"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50" baseline="0">
                <a:solidFill>
                  <a:schemeClr val="bg1"/>
                </a:solidFill>
              </a:defRPr>
            </a:lvl1pPr>
          </a:lstStyle>
          <a:p>
            <a:pPr lvl="0"/>
            <a:endParaRPr lang="fr-FR" dirty="0"/>
          </a:p>
        </p:txBody>
      </p:sp>
      <p:sp>
        <p:nvSpPr>
          <p:cNvPr id="5" name="Espace réservé du pied de page 4"/>
          <p:cNvSpPr>
            <a:spLocks noGrp="1"/>
          </p:cNvSpPr>
          <p:nvPr>
            <p:ph type="ftr" sz="quarter" idx="11"/>
          </p:nvPr>
        </p:nvSpPr>
        <p:spPr/>
        <p:txBody>
          <a:bodyPr/>
          <a:lstStyle/>
          <a:p>
            <a:r>
              <a:rPr lang="fr-FR" dirty="0"/>
              <a:t>IT </a:t>
            </a:r>
            <a:r>
              <a:rPr lang="fr-FR" dirty="0" err="1"/>
              <a:t>Americas</a:t>
            </a:r>
            <a:r>
              <a:rPr lang="fr-FR" dirty="0"/>
              <a:t> / </a:t>
            </a:r>
            <a:r>
              <a:rPr lang="fr-FR" dirty="0" err="1"/>
              <a:t>Integration</a:t>
            </a:r>
            <a:r>
              <a:rPr lang="fr-FR" dirty="0"/>
              <a:t> Services</a:t>
            </a:r>
          </a:p>
        </p:txBody>
      </p:sp>
      <p:sp>
        <p:nvSpPr>
          <p:cNvPr id="12"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fr-FR" smtClean="0"/>
              <a:pPr/>
              <a:t>‹#›</a:t>
            </a:fld>
            <a:endParaRPr lang="fr-FR" dirty="0"/>
          </a:p>
        </p:txBody>
      </p:sp>
      <p:sp>
        <p:nvSpPr>
          <p:cNvPr id="13" name="ZoneTexte 12"/>
          <p:cNvSpPr txBox="1"/>
          <p:nvPr userDrawn="1"/>
        </p:nvSpPr>
        <p:spPr>
          <a:xfrm>
            <a:off x="4727848" y="6576170"/>
            <a:ext cx="1325643" cy="200055"/>
          </a:xfrm>
          <a:prstGeom prst="rect">
            <a:avLst/>
          </a:prstGeom>
          <a:noFill/>
        </p:spPr>
        <p:txBody>
          <a:bodyPr wrap="square" rtlCol="0">
            <a:spAutoFit/>
          </a:bodyPr>
          <a:lstStyle/>
          <a:p>
            <a:pPr algn="r"/>
            <a:r>
              <a:rPr lang="fr-FR" sz="700" b="0" dirty="0"/>
              <a:t>C1 </a:t>
            </a:r>
            <a:r>
              <a:rPr lang="fr-FR" sz="700" b="0" dirty="0" err="1"/>
              <a:t>Internal</a:t>
            </a:r>
            <a:r>
              <a:rPr lang="fr-FR" sz="700" b="0" dirty="0"/>
              <a:t> use</a:t>
            </a:r>
            <a:endParaRPr lang="fr-FR" sz="900" b="0" dirty="0"/>
          </a:p>
        </p:txBody>
      </p:sp>
      <p:sp>
        <p:nvSpPr>
          <p:cNvPr id="14" name="ZoneTexte 13"/>
          <p:cNvSpPr txBox="1"/>
          <p:nvPr userDrawn="1"/>
        </p:nvSpPr>
        <p:spPr>
          <a:xfrm>
            <a:off x="5917097" y="6576170"/>
            <a:ext cx="538943" cy="200055"/>
          </a:xfrm>
          <a:prstGeom prst="rect">
            <a:avLst/>
          </a:prstGeom>
          <a:noFill/>
        </p:spPr>
        <p:txBody>
          <a:bodyPr wrap="square" rtlCol="0">
            <a:spAutoFit/>
          </a:bodyPr>
          <a:lstStyle/>
          <a:p>
            <a:pPr algn="l"/>
            <a:r>
              <a:rPr lang="fr-FR" sz="700" b="0" dirty="0"/>
              <a:t>-  Page</a:t>
            </a:r>
            <a:endParaRPr lang="fr-FR" sz="900" b="0"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xmlns="" val="44444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ommaire / Agenda">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19919" y="391958"/>
            <a:ext cx="2419697" cy="905377"/>
          </a:xfrm>
        </p:spPr>
        <p:txBody>
          <a:bodyPr>
            <a:normAutofit/>
          </a:bodyPr>
          <a:lstStyle>
            <a:lvl1pPr>
              <a:defRPr sz="4000" b="0"/>
            </a:lvl1pPr>
          </a:lstStyle>
          <a:p>
            <a:r>
              <a:rPr lang="en-US" noProof="0" dirty="0"/>
              <a:t>Agenda</a:t>
            </a:r>
          </a:p>
        </p:txBody>
      </p:sp>
      <p:sp>
        <p:nvSpPr>
          <p:cNvPr id="3" name="Espace réservé du contenu 2"/>
          <p:cNvSpPr>
            <a:spLocks noGrp="1"/>
          </p:cNvSpPr>
          <p:nvPr>
            <p:ph idx="1"/>
          </p:nvPr>
        </p:nvSpPr>
        <p:spPr>
          <a:xfrm>
            <a:off x="1934394" y="2161430"/>
            <a:ext cx="9362255" cy="4044107"/>
          </a:xfrm>
        </p:spPr>
        <p:txBody>
          <a:bodyPr>
            <a:normAutofit/>
          </a:bodyPr>
          <a:lstStyle>
            <a:lvl1pPr marL="0" marR="0" indent="-266700" algn="l" defTabSz="914400" rtl="0" eaLnBrk="1" fontAlgn="auto" latinLnBrk="0" hangingPunct="1">
              <a:lnSpc>
                <a:spcPct val="90000"/>
              </a:lnSpc>
              <a:spcBef>
                <a:spcPts val="2200"/>
              </a:spcBef>
              <a:spcAft>
                <a:spcPts val="0"/>
              </a:spcAft>
              <a:buClrTx/>
              <a:buSzTx/>
              <a:buFont typeface="+mj-lt"/>
              <a:buAutoNum type="arabicPeriod"/>
              <a:tabLst/>
              <a:defRPr sz="1800" baseline="0"/>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cxnSp>
        <p:nvCxnSpPr>
          <p:cNvPr id="11" name="Connecteur droit 10"/>
          <p:cNvCxnSpPr/>
          <p:nvPr userDrawn="1"/>
        </p:nvCxnSpPr>
        <p:spPr>
          <a:xfrm flipV="1">
            <a:off x="-95250" y="-133350"/>
            <a:ext cx="3095625" cy="52768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orme libre 17"/>
          <p:cNvSpPr/>
          <p:nvPr userDrawn="1"/>
        </p:nvSpPr>
        <p:spPr>
          <a:xfrm flipH="1">
            <a:off x="8112224" y="-19049"/>
            <a:ext cx="4079776" cy="6405711"/>
          </a:xfrm>
          <a:custGeom>
            <a:avLst/>
            <a:gdLst>
              <a:gd name="connsiteX0" fmla="*/ 298034 w 4079776"/>
              <a:gd name="connsiteY0" fmla="*/ 0 h 6405711"/>
              <a:gd name="connsiteX1" fmla="*/ 0 w 4079776"/>
              <a:gd name="connsiteY1" fmla="*/ 0 h 6405711"/>
              <a:gd name="connsiteX2" fmla="*/ 0 w 4079776"/>
              <a:gd name="connsiteY2" fmla="*/ 6405711 h 6405711"/>
              <a:gd name="connsiteX3" fmla="*/ 4079776 w 4079776"/>
              <a:gd name="connsiteY3" fmla="*/ 6405711 h 6405711"/>
            </a:gdLst>
            <a:ahLst/>
            <a:cxnLst>
              <a:cxn ang="0">
                <a:pos x="connsiteX0" y="connsiteY0"/>
              </a:cxn>
              <a:cxn ang="0">
                <a:pos x="connsiteX1" y="connsiteY1"/>
              </a:cxn>
              <a:cxn ang="0">
                <a:pos x="connsiteX2" y="connsiteY2"/>
              </a:cxn>
              <a:cxn ang="0">
                <a:pos x="connsiteX3" y="connsiteY3"/>
              </a:cxn>
            </a:cxnLst>
            <a:rect l="l" t="t" r="r" b="b"/>
            <a:pathLst>
              <a:path w="4079776" h="6405711">
                <a:moveTo>
                  <a:pt x="298034" y="0"/>
                </a:moveTo>
                <a:lnTo>
                  <a:pt x="0" y="0"/>
                </a:lnTo>
                <a:lnTo>
                  <a:pt x="0" y="6405711"/>
                </a:lnTo>
                <a:lnTo>
                  <a:pt x="4079776" y="6405711"/>
                </a:lnTo>
                <a:close/>
              </a:path>
            </a:pathLst>
          </a:custGeom>
          <a:solidFill>
            <a:srgbClr val="449C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
        <p:nvSpPr>
          <p:cNvPr id="22" name="ZoneTexte 21"/>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23" name="ZoneTexte 22"/>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xmlns="" val="37829448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Mise en avant vert">
    <p:bg>
      <p:bgPr>
        <a:solidFill>
          <a:srgbClr val="3DE08A"/>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1136973" y="1634133"/>
            <a:ext cx="5247059"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50" baseline="0">
                <a:solidFill>
                  <a:schemeClr val="bg1"/>
                </a:solidFill>
              </a:defRPr>
            </a:lvl1pPr>
          </a:lstStyle>
          <a:p>
            <a:pPr lvl="0"/>
            <a:endParaRPr lang="fr-FR" dirty="0"/>
          </a:p>
        </p:txBody>
      </p:sp>
      <p:sp>
        <p:nvSpPr>
          <p:cNvPr id="5" name="Espace réservé du pied de page 4"/>
          <p:cNvSpPr>
            <a:spLocks noGrp="1"/>
          </p:cNvSpPr>
          <p:nvPr>
            <p:ph type="ftr" sz="quarter" idx="11"/>
          </p:nvPr>
        </p:nvSpPr>
        <p:spPr/>
        <p:txBody>
          <a:bodyPr/>
          <a:lstStyle/>
          <a:p>
            <a:r>
              <a:rPr lang="fr-FR" dirty="0"/>
              <a:t>IT </a:t>
            </a:r>
            <a:r>
              <a:rPr lang="fr-FR" dirty="0" err="1"/>
              <a:t>Americas</a:t>
            </a:r>
            <a:r>
              <a:rPr lang="fr-FR" dirty="0"/>
              <a:t> / </a:t>
            </a:r>
            <a:r>
              <a:rPr lang="fr-FR" dirty="0" err="1"/>
              <a:t>Integration</a:t>
            </a:r>
            <a:r>
              <a:rPr lang="fr-FR" dirty="0"/>
              <a:t> Services</a:t>
            </a:r>
          </a:p>
        </p:txBody>
      </p:sp>
      <p:sp>
        <p:nvSpPr>
          <p:cNvPr id="27"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fr-FR" smtClean="0"/>
              <a:pPr/>
              <a:t>‹#›</a:t>
            </a:fld>
            <a:endParaRPr lang="fr-FR" dirty="0"/>
          </a:p>
        </p:txBody>
      </p:sp>
      <p:sp>
        <p:nvSpPr>
          <p:cNvPr id="28" name="ZoneTexte 27"/>
          <p:cNvSpPr txBox="1"/>
          <p:nvPr userDrawn="1"/>
        </p:nvSpPr>
        <p:spPr>
          <a:xfrm>
            <a:off x="4727848" y="6576170"/>
            <a:ext cx="1325643" cy="200055"/>
          </a:xfrm>
          <a:prstGeom prst="rect">
            <a:avLst/>
          </a:prstGeom>
          <a:noFill/>
        </p:spPr>
        <p:txBody>
          <a:bodyPr wrap="square" rtlCol="0">
            <a:spAutoFit/>
          </a:bodyPr>
          <a:lstStyle/>
          <a:p>
            <a:pPr algn="r"/>
            <a:r>
              <a:rPr lang="fr-FR" sz="700" b="0" dirty="0"/>
              <a:t>C1 </a:t>
            </a:r>
            <a:r>
              <a:rPr lang="fr-FR" sz="700" b="0" dirty="0" err="1"/>
              <a:t>Internal</a:t>
            </a:r>
            <a:r>
              <a:rPr lang="fr-FR" sz="700" b="0" dirty="0"/>
              <a:t> use</a:t>
            </a:r>
            <a:endParaRPr lang="fr-FR" sz="900" b="0" dirty="0"/>
          </a:p>
        </p:txBody>
      </p:sp>
      <p:sp>
        <p:nvSpPr>
          <p:cNvPr id="29" name="ZoneTexte 28"/>
          <p:cNvSpPr txBox="1"/>
          <p:nvPr userDrawn="1"/>
        </p:nvSpPr>
        <p:spPr>
          <a:xfrm>
            <a:off x="5917097" y="6576170"/>
            <a:ext cx="538943" cy="200055"/>
          </a:xfrm>
          <a:prstGeom prst="rect">
            <a:avLst/>
          </a:prstGeom>
          <a:noFill/>
        </p:spPr>
        <p:txBody>
          <a:bodyPr wrap="square" rtlCol="0">
            <a:spAutoFit/>
          </a:bodyPr>
          <a:lstStyle/>
          <a:p>
            <a:pPr algn="l"/>
            <a:r>
              <a:rPr lang="fr-FR" sz="700" b="0" dirty="0"/>
              <a:t>-  Page</a:t>
            </a:r>
            <a:endParaRPr lang="fr-FR" sz="900" b="0"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xmlns="" val="35159598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Mise en avant rouge">
    <p:bg>
      <p:bgPr>
        <a:solidFill>
          <a:srgbClr val="FF3D50"/>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1136973" y="1634133"/>
            <a:ext cx="5247059"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50" baseline="0">
                <a:solidFill>
                  <a:schemeClr val="bg1"/>
                </a:solidFill>
              </a:defRPr>
            </a:lvl1pPr>
          </a:lstStyle>
          <a:p>
            <a:pPr lvl="0"/>
            <a:endParaRPr lang="fr-FR" dirty="0"/>
          </a:p>
        </p:txBody>
      </p:sp>
      <p:sp>
        <p:nvSpPr>
          <p:cNvPr id="5" name="Espace réservé du pied de page 4"/>
          <p:cNvSpPr>
            <a:spLocks noGrp="1"/>
          </p:cNvSpPr>
          <p:nvPr>
            <p:ph type="ftr" sz="quarter" idx="11"/>
          </p:nvPr>
        </p:nvSpPr>
        <p:spPr/>
        <p:txBody>
          <a:bodyPr/>
          <a:lstStyle/>
          <a:p>
            <a:r>
              <a:rPr lang="fr-FR" dirty="0"/>
              <a:t>IT </a:t>
            </a:r>
            <a:r>
              <a:rPr lang="fr-FR" dirty="0" err="1"/>
              <a:t>Americas</a:t>
            </a:r>
            <a:r>
              <a:rPr lang="fr-FR" dirty="0"/>
              <a:t> / </a:t>
            </a:r>
            <a:r>
              <a:rPr lang="fr-FR" dirty="0" err="1"/>
              <a:t>Integration</a:t>
            </a:r>
            <a:r>
              <a:rPr lang="fr-FR" dirty="0"/>
              <a:t> Services</a:t>
            </a:r>
          </a:p>
        </p:txBody>
      </p:sp>
      <p:sp>
        <p:nvSpPr>
          <p:cNvPr id="12"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fr-FR" smtClean="0"/>
              <a:pPr/>
              <a:t>‹#›</a:t>
            </a:fld>
            <a:endParaRPr lang="fr-FR" dirty="0"/>
          </a:p>
        </p:txBody>
      </p:sp>
      <p:sp>
        <p:nvSpPr>
          <p:cNvPr id="13" name="ZoneTexte 12"/>
          <p:cNvSpPr txBox="1"/>
          <p:nvPr userDrawn="1"/>
        </p:nvSpPr>
        <p:spPr>
          <a:xfrm>
            <a:off x="4727848" y="6576170"/>
            <a:ext cx="1325643" cy="200055"/>
          </a:xfrm>
          <a:prstGeom prst="rect">
            <a:avLst/>
          </a:prstGeom>
          <a:noFill/>
        </p:spPr>
        <p:txBody>
          <a:bodyPr wrap="square" rtlCol="0">
            <a:spAutoFit/>
          </a:bodyPr>
          <a:lstStyle/>
          <a:p>
            <a:pPr algn="r"/>
            <a:r>
              <a:rPr lang="fr-FR" sz="700" b="0" dirty="0"/>
              <a:t>C1 </a:t>
            </a:r>
            <a:r>
              <a:rPr lang="fr-FR" sz="700" b="0" dirty="0" err="1"/>
              <a:t>Internal</a:t>
            </a:r>
            <a:r>
              <a:rPr lang="fr-FR" sz="700" b="0" dirty="0"/>
              <a:t> use</a:t>
            </a:r>
            <a:endParaRPr lang="fr-FR" sz="900" b="0" dirty="0"/>
          </a:p>
        </p:txBody>
      </p:sp>
      <p:sp>
        <p:nvSpPr>
          <p:cNvPr id="14" name="ZoneTexte 13"/>
          <p:cNvSpPr txBox="1"/>
          <p:nvPr userDrawn="1"/>
        </p:nvSpPr>
        <p:spPr>
          <a:xfrm>
            <a:off x="5917097" y="6576170"/>
            <a:ext cx="538943" cy="200055"/>
          </a:xfrm>
          <a:prstGeom prst="rect">
            <a:avLst/>
          </a:prstGeom>
          <a:noFill/>
        </p:spPr>
        <p:txBody>
          <a:bodyPr wrap="square" rtlCol="0">
            <a:spAutoFit/>
          </a:bodyPr>
          <a:lstStyle/>
          <a:p>
            <a:pPr algn="l"/>
            <a:r>
              <a:rPr lang="fr-FR" sz="700" b="0" dirty="0"/>
              <a:t>-  Page</a:t>
            </a:r>
            <a:endParaRPr lang="fr-FR" sz="900" b="0"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xmlns="" val="3664296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Mise en avant orange">
    <p:bg>
      <p:bgPr>
        <a:solidFill>
          <a:srgbClr val="F57800"/>
        </a:solidFill>
        <a:effectLst/>
      </p:bgPr>
    </p:bg>
    <p:spTree>
      <p:nvGrpSpPr>
        <p:cNvPr id="1" name=""/>
        <p:cNvGrpSpPr/>
        <p:nvPr/>
      </p:nvGrpSpPr>
      <p:grpSpPr>
        <a:xfrm>
          <a:off x="0" y="0"/>
          <a:ext cx="0" cy="0"/>
          <a:chOff x="0" y="0"/>
          <a:chExt cx="0" cy="0"/>
        </a:xfrm>
      </p:grpSpPr>
      <p:sp>
        <p:nvSpPr>
          <p:cNvPr id="4" name="Rectangle 3"/>
          <p:cNvSpPr/>
          <p:nvPr userDrawn="1"/>
        </p:nvSpPr>
        <p:spPr>
          <a:xfrm>
            <a:off x="0" y="6386662"/>
            <a:ext cx="12192000" cy="47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1136973" y="1634133"/>
            <a:ext cx="5247059" cy="3712641"/>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3600" spc="50" baseline="0">
                <a:solidFill>
                  <a:schemeClr val="bg1"/>
                </a:solidFill>
              </a:defRPr>
            </a:lvl1pPr>
          </a:lstStyle>
          <a:p>
            <a:pPr lvl="0"/>
            <a:endParaRPr lang="fr-FR" dirty="0"/>
          </a:p>
        </p:txBody>
      </p:sp>
      <p:sp>
        <p:nvSpPr>
          <p:cNvPr id="5" name="Espace réservé du pied de page 4"/>
          <p:cNvSpPr>
            <a:spLocks noGrp="1"/>
          </p:cNvSpPr>
          <p:nvPr>
            <p:ph type="ftr" sz="quarter" idx="11"/>
          </p:nvPr>
        </p:nvSpPr>
        <p:spPr/>
        <p:txBody>
          <a:bodyPr/>
          <a:lstStyle/>
          <a:p>
            <a:r>
              <a:rPr lang="fr-FR" dirty="0"/>
              <a:t>IT </a:t>
            </a:r>
            <a:r>
              <a:rPr lang="fr-FR" dirty="0" err="1"/>
              <a:t>Americas</a:t>
            </a:r>
            <a:r>
              <a:rPr lang="fr-FR" dirty="0"/>
              <a:t> / </a:t>
            </a:r>
            <a:r>
              <a:rPr lang="fr-FR" dirty="0" err="1"/>
              <a:t>Integration</a:t>
            </a:r>
            <a:r>
              <a:rPr lang="fr-FR" dirty="0"/>
              <a:t> Services</a:t>
            </a:r>
          </a:p>
        </p:txBody>
      </p:sp>
      <p:sp>
        <p:nvSpPr>
          <p:cNvPr id="12"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fr-FR" smtClean="0"/>
              <a:pPr/>
              <a:t>‹#›</a:t>
            </a:fld>
            <a:endParaRPr lang="fr-FR" dirty="0"/>
          </a:p>
        </p:txBody>
      </p:sp>
      <p:sp>
        <p:nvSpPr>
          <p:cNvPr id="13" name="ZoneTexte 12"/>
          <p:cNvSpPr txBox="1"/>
          <p:nvPr userDrawn="1"/>
        </p:nvSpPr>
        <p:spPr>
          <a:xfrm>
            <a:off x="4727848" y="6576170"/>
            <a:ext cx="1325643" cy="200055"/>
          </a:xfrm>
          <a:prstGeom prst="rect">
            <a:avLst/>
          </a:prstGeom>
          <a:noFill/>
        </p:spPr>
        <p:txBody>
          <a:bodyPr wrap="square" rtlCol="0">
            <a:spAutoFit/>
          </a:bodyPr>
          <a:lstStyle/>
          <a:p>
            <a:pPr algn="r"/>
            <a:r>
              <a:rPr lang="fr-FR" sz="700" b="0" dirty="0"/>
              <a:t>C1 </a:t>
            </a:r>
            <a:r>
              <a:rPr lang="fr-FR" sz="700" b="0" dirty="0" err="1"/>
              <a:t>Internal</a:t>
            </a:r>
            <a:r>
              <a:rPr lang="fr-FR" sz="700" b="0" dirty="0"/>
              <a:t> use</a:t>
            </a:r>
            <a:endParaRPr lang="fr-FR" sz="900" b="0" dirty="0"/>
          </a:p>
        </p:txBody>
      </p:sp>
      <p:sp>
        <p:nvSpPr>
          <p:cNvPr id="14" name="ZoneTexte 13"/>
          <p:cNvSpPr txBox="1"/>
          <p:nvPr userDrawn="1"/>
        </p:nvSpPr>
        <p:spPr>
          <a:xfrm>
            <a:off x="5917097" y="6576170"/>
            <a:ext cx="538943" cy="200055"/>
          </a:xfrm>
          <a:prstGeom prst="rect">
            <a:avLst/>
          </a:prstGeom>
          <a:noFill/>
        </p:spPr>
        <p:txBody>
          <a:bodyPr wrap="square" rtlCol="0">
            <a:spAutoFit/>
          </a:bodyPr>
          <a:lstStyle/>
          <a:p>
            <a:pPr algn="l"/>
            <a:r>
              <a:rPr lang="fr-FR" sz="700" b="0" dirty="0"/>
              <a:t>-  Page</a:t>
            </a:r>
            <a:endParaRPr lang="fr-FR" sz="900" b="0"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xmlns="" val="3664296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lide vierge">
    <p:spTree>
      <p:nvGrpSpPr>
        <p:cNvPr id="1" name=""/>
        <p:cNvGrpSpPr/>
        <p:nvPr/>
      </p:nvGrpSpPr>
      <p:grpSpPr>
        <a:xfrm>
          <a:off x="0" y="0"/>
          <a:ext cx="0" cy="0"/>
          <a:chOff x="0" y="0"/>
          <a:chExt cx="0" cy="0"/>
        </a:xfrm>
      </p:grpSpPr>
      <p:sp>
        <p:nvSpPr>
          <p:cNvPr id="12"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fr-FR" smtClean="0"/>
              <a:pPr/>
              <a:t>‹#›</a:t>
            </a:fld>
            <a:endParaRPr lang="fr-FR" dirty="0"/>
          </a:p>
        </p:txBody>
      </p:sp>
      <p:sp>
        <p:nvSpPr>
          <p:cNvPr id="13" name="ZoneTexte 12"/>
          <p:cNvSpPr txBox="1"/>
          <p:nvPr userDrawn="1"/>
        </p:nvSpPr>
        <p:spPr>
          <a:xfrm>
            <a:off x="4727848" y="6576170"/>
            <a:ext cx="1325643" cy="200055"/>
          </a:xfrm>
          <a:prstGeom prst="rect">
            <a:avLst/>
          </a:prstGeom>
          <a:noFill/>
        </p:spPr>
        <p:txBody>
          <a:bodyPr wrap="square" rtlCol="0">
            <a:spAutoFit/>
          </a:bodyPr>
          <a:lstStyle/>
          <a:p>
            <a:pPr algn="r"/>
            <a:r>
              <a:rPr lang="fr-FR" sz="700" b="0" dirty="0"/>
              <a:t>C1 </a:t>
            </a:r>
            <a:r>
              <a:rPr lang="fr-FR" sz="700" b="0" dirty="0" err="1"/>
              <a:t>Internal</a:t>
            </a:r>
            <a:r>
              <a:rPr lang="fr-FR" sz="700" b="0" dirty="0"/>
              <a:t> use</a:t>
            </a:r>
            <a:endParaRPr lang="fr-FR" sz="900" b="0" dirty="0"/>
          </a:p>
        </p:txBody>
      </p:sp>
      <p:sp>
        <p:nvSpPr>
          <p:cNvPr id="14" name="ZoneTexte 13"/>
          <p:cNvSpPr txBox="1"/>
          <p:nvPr userDrawn="1"/>
        </p:nvSpPr>
        <p:spPr>
          <a:xfrm>
            <a:off x="5917097" y="6576170"/>
            <a:ext cx="538943" cy="200055"/>
          </a:xfrm>
          <a:prstGeom prst="rect">
            <a:avLst/>
          </a:prstGeom>
          <a:noFill/>
        </p:spPr>
        <p:txBody>
          <a:bodyPr wrap="square" rtlCol="0">
            <a:spAutoFit/>
          </a:bodyPr>
          <a:lstStyle/>
          <a:p>
            <a:pPr algn="l"/>
            <a:r>
              <a:rPr lang="fr-FR" sz="700" b="0" dirty="0"/>
              <a:t>-  Page</a:t>
            </a:r>
            <a:endParaRPr lang="fr-FR" sz="900" b="0" dirty="0"/>
          </a:p>
        </p:txBody>
      </p:sp>
    </p:spTree>
    <p:extLst>
      <p:ext uri="{BB962C8B-B14F-4D97-AF65-F5344CB8AC3E}">
        <p14:creationId xmlns:p14="http://schemas.microsoft.com/office/powerpoint/2010/main" xmlns="" val="62305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apositive de fin">
    <p:spTree>
      <p:nvGrpSpPr>
        <p:cNvPr id="1" name=""/>
        <p:cNvGrpSpPr/>
        <p:nvPr/>
      </p:nvGrpSpPr>
      <p:grpSpPr>
        <a:xfrm>
          <a:off x="0" y="0"/>
          <a:ext cx="0" cy="0"/>
          <a:chOff x="0" y="0"/>
          <a:chExt cx="0" cy="0"/>
        </a:xfrm>
      </p:grpSpPr>
      <p:sp>
        <p:nvSpPr>
          <p:cNvPr id="15" name="Forme libre 14"/>
          <p:cNvSpPr/>
          <p:nvPr userDrawn="1"/>
        </p:nvSpPr>
        <p:spPr>
          <a:xfrm flipH="1">
            <a:off x="2639616" y="0"/>
            <a:ext cx="9552384" cy="6858000"/>
          </a:xfrm>
          <a:custGeom>
            <a:avLst/>
            <a:gdLst>
              <a:gd name="connsiteX0" fmla="*/ 0 w 8904312"/>
              <a:gd name="connsiteY0" fmla="*/ 0 h 6858000"/>
              <a:gd name="connsiteX1" fmla="*/ 8904312 w 8904312"/>
              <a:gd name="connsiteY1" fmla="*/ 0 h 6858000"/>
              <a:gd name="connsiteX2" fmla="*/ 4840330 w 8904312"/>
              <a:gd name="connsiteY2" fmla="*/ 6858000 h 6858000"/>
              <a:gd name="connsiteX3" fmla="*/ 0 w 890431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04312" h="6858000">
                <a:moveTo>
                  <a:pt x="0" y="0"/>
                </a:moveTo>
                <a:lnTo>
                  <a:pt x="8904312" y="0"/>
                </a:lnTo>
                <a:lnTo>
                  <a:pt x="4840330" y="6858000"/>
                </a:lnTo>
                <a:lnTo>
                  <a:pt x="0" y="6858000"/>
                </a:lnTo>
                <a:close/>
              </a:path>
            </a:pathLst>
          </a:custGeom>
          <a:solidFill>
            <a:srgbClr val="449C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pour une image  11"/>
          <p:cNvSpPr>
            <a:spLocks noGrp="1"/>
          </p:cNvSpPr>
          <p:nvPr>
            <p:ph type="pic" sz="quarter" idx="13"/>
          </p:nvPr>
        </p:nvSpPr>
        <p:spPr>
          <a:xfrm flipH="1">
            <a:off x="0" y="0"/>
            <a:ext cx="7319962" cy="6858000"/>
          </a:xfrm>
          <a:custGeom>
            <a:avLst/>
            <a:gdLst>
              <a:gd name="connsiteX0" fmla="*/ 4032274 w 7319962"/>
              <a:gd name="connsiteY0" fmla="*/ 0 h 6858000"/>
              <a:gd name="connsiteX1" fmla="*/ 7319962 w 7319962"/>
              <a:gd name="connsiteY1" fmla="*/ 0 h 6858000"/>
              <a:gd name="connsiteX2" fmla="*/ 7319962 w 7319962"/>
              <a:gd name="connsiteY2" fmla="*/ 6858000 h 6858000"/>
              <a:gd name="connsiteX3" fmla="*/ 0 w 7319962"/>
              <a:gd name="connsiteY3" fmla="*/ 6858000 h 6858000"/>
              <a:gd name="connsiteX4" fmla="*/ 0 w 7319962"/>
              <a:gd name="connsiteY4" fmla="*/ 6825802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9962" h="6858000">
                <a:moveTo>
                  <a:pt x="4032274" y="0"/>
                </a:moveTo>
                <a:lnTo>
                  <a:pt x="7319962" y="0"/>
                </a:lnTo>
                <a:lnTo>
                  <a:pt x="7319962" y="6858000"/>
                </a:lnTo>
                <a:lnTo>
                  <a:pt x="0" y="6858000"/>
                </a:lnTo>
                <a:lnTo>
                  <a:pt x="0" y="6825802"/>
                </a:lnTo>
                <a:close/>
              </a:path>
            </a:pathLst>
          </a:custGeom>
          <a:solidFill>
            <a:schemeClr val="bg1">
              <a:lumMod val="95000"/>
            </a:schemeClr>
          </a:solidFill>
        </p:spPr>
        <p:txBody>
          <a:bodyPr wrap="square">
            <a:noAutofit/>
          </a:bodyPr>
          <a:lstStyle>
            <a:lvl1pPr marL="0" indent="0" algn="l">
              <a:buNone/>
              <a:defRPr/>
            </a:lvl1pPr>
          </a:lstStyle>
          <a:p>
            <a:endParaRPr lang="fr-FR" dirty="0"/>
          </a:p>
        </p:txBody>
      </p:sp>
      <p:sp>
        <p:nvSpPr>
          <p:cNvPr id="2" name="Titre 1"/>
          <p:cNvSpPr>
            <a:spLocks noGrp="1"/>
          </p:cNvSpPr>
          <p:nvPr>
            <p:ph type="ctrTitle" hasCustomPrompt="1"/>
          </p:nvPr>
        </p:nvSpPr>
        <p:spPr>
          <a:xfrm>
            <a:off x="1877119" y="2544043"/>
            <a:ext cx="9144000" cy="2387600"/>
          </a:xfrm>
        </p:spPr>
        <p:txBody>
          <a:bodyPr anchor="t">
            <a:normAutofit/>
          </a:bodyPr>
          <a:lstStyle>
            <a:lvl1pPr algn="r">
              <a:defRPr sz="4100" b="0" spc="120" baseline="0">
                <a:solidFill>
                  <a:schemeClr val="bg1"/>
                </a:solidFill>
              </a:defRPr>
            </a:lvl1pPr>
          </a:lstStyle>
          <a:p>
            <a:r>
              <a:rPr lang="fr-FR" dirty="0"/>
              <a:t>Texte</a:t>
            </a:r>
          </a:p>
        </p:txBody>
      </p:sp>
    </p:spTree>
    <p:extLst>
      <p:ext uri="{BB962C8B-B14F-4D97-AF65-F5344CB8AC3E}">
        <p14:creationId xmlns:p14="http://schemas.microsoft.com/office/powerpoint/2010/main" xmlns="" val="247103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a:t>Modifiez</a:t>
            </a:r>
            <a:r>
              <a:rPr lang="en-US" noProof="0" dirty="0"/>
              <a:t> le style du </a:t>
            </a:r>
            <a:r>
              <a:rPr lang="en-US" noProof="0" dirty="0" err="1"/>
              <a:t>titre</a:t>
            </a:r>
            <a:endParaRPr lang="en-US" noProof="0" dirty="0"/>
          </a:p>
        </p:txBody>
      </p:sp>
      <p:sp>
        <p:nvSpPr>
          <p:cNvPr id="3" name="Espace réservé du contenu 2"/>
          <p:cNvSpPr>
            <a:spLocks noGrp="1"/>
          </p:cNvSpPr>
          <p:nvPr>
            <p:ph idx="1" hasCustomPrompt="1"/>
          </p:nvPr>
        </p:nvSpPr>
        <p:spPr/>
        <p:txBody>
          <a:bodyPr/>
          <a:lstStyle/>
          <a:p>
            <a:pPr lvl="0"/>
            <a:r>
              <a:rPr lang="en-US" noProof="0" dirty="0"/>
              <a:t> Modifier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sp>
        <p:nvSpPr>
          <p:cNvPr id="4" name="Espace réservé de la date 3"/>
          <p:cNvSpPr>
            <a:spLocks noGrp="1"/>
          </p:cNvSpPr>
          <p:nvPr>
            <p:ph type="dt" sz="half" idx="10"/>
          </p:nvPr>
        </p:nvSpPr>
        <p:spPr>
          <a:xfrm>
            <a:off x="838200" y="7432675"/>
            <a:ext cx="2743200" cy="365125"/>
          </a:xfrm>
          <a:prstGeom prst="rect">
            <a:avLst/>
          </a:prstGeom>
        </p:spPr>
        <p:txBody>
          <a:bodyPr/>
          <a:lstStyle/>
          <a:p>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sp>
        <p:nvSpPr>
          <p:cNvPr id="6" name="Espace réservé du numéro de diapositive 5"/>
          <p:cNvSpPr>
            <a:spLocks noGrp="1"/>
          </p:cNvSpPr>
          <p:nvPr>
            <p:ph type="sldNum" sz="quarter" idx="12"/>
          </p:nvPr>
        </p:nvSpPr>
        <p:spPr/>
        <p:txBody>
          <a:bodyPr/>
          <a:lstStyle/>
          <a:p>
            <a:fld id="{91D0DAE4-BE63-46F6-A3FC-2CC1752FBC7E}" type="slidenum">
              <a:rPr lang="en-US" noProof="0" smtClean="0"/>
              <a:pPr/>
              <a:t>‹#›</a:t>
            </a:fld>
            <a:endParaRPr lang="en-US" noProof="0" dirty="0"/>
          </a:p>
        </p:txBody>
      </p:sp>
      <p:sp>
        <p:nvSpPr>
          <p:cNvPr id="8" name="Espace réservé du texte 7"/>
          <p:cNvSpPr>
            <a:spLocks noGrp="1"/>
          </p:cNvSpPr>
          <p:nvPr>
            <p:ph type="body" sz="quarter" idx="13" hasCustomPrompt="1"/>
          </p:nvPr>
        </p:nvSpPr>
        <p:spPr>
          <a:xfrm>
            <a:off x="-228600" y="-57150"/>
            <a:ext cx="1038225" cy="1133475"/>
          </a:xfrm>
        </p:spPr>
        <p:txBody>
          <a:bodyPr anchor="ctr">
            <a:normAutofit/>
          </a:bodyPr>
          <a:lstStyle>
            <a:lvl1pPr marL="0" indent="0" algn="ctr">
              <a:buNone/>
              <a:defRPr sz="2900"/>
            </a:lvl1pPr>
          </a:lstStyle>
          <a:p>
            <a:pPr lvl="0"/>
            <a:r>
              <a:rPr lang="en-US" noProof="0" dirty="0"/>
              <a:t>N° de </a:t>
            </a:r>
            <a:r>
              <a:rPr lang="en-US" noProof="0" dirty="0" err="1"/>
              <a:t>chapitre</a:t>
            </a:r>
            <a:endParaRPr lang="en-US" noProof="0" dirty="0"/>
          </a:p>
        </p:txBody>
      </p:sp>
    </p:spTree>
    <p:extLst>
      <p:ext uri="{BB962C8B-B14F-4D97-AF65-F5344CB8AC3E}">
        <p14:creationId xmlns:p14="http://schemas.microsoft.com/office/powerpoint/2010/main" xmlns="" val="338341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u + schéma">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a:t>Modifiez</a:t>
            </a:r>
            <a:r>
              <a:rPr lang="en-US" noProof="0" dirty="0"/>
              <a:t> le style du </a:t>
            </a:r>
            <a:r>
              <a:rPr lang="en-US" noProof="0" dirty="0" err="1"/>
              <a:t>titre</a:t>
            </a:r>
            <a:endParaRPr lang="en-US" noProof="0" dirty="0"/>
          </a:p>
        </p:txBody>
      </p:sp>
      <p:sp>
        <p:nvSpPr>
          <p:cNvPr id="3" name="Espace réservé du contenu 2"/>
          <p:cNvSpPr>
            <a:spLocks noGrp="1"/>
          </p:cNvSpPr>
          <p:nvPr>
            <p:ph idx="1"/>
          </p:nvPr>
        </p:nvSpPr>
        <p:spPr>
          <a:xfrm>
            <a:off x="3484662" y="1725191"/>
            <a:ext cx="7772400" cy="911721"/>
          </a:xfrm>
          <a:solidFill>
            <a:schemeClr val="bg1"/>
          </a:solidFill>
          <a:effectLst/>
        </p:spPr>
        <p:txBody>
          <a:bodyPr anchor="ctr">
            <a:normAutofit/>
          </a:bodyPr>
          <a:lstStyle>
            <a:lvl1pPr marL="371475" indent="-285750">
              <a:lnSpc>
                <a:spcPct val="92000"/>
              </a:lnSpc>
              <a:spcBef>
                <a:spcPts val="0"/>
              </a:spcBef>
              <a:buFont typeface="Lucida Grande"/>
              <a:buChar char="—"/>
              <a:defRPr sz="1800" spc="-10" baseline="0"/>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sp>
        <p:nvSpPr>
          <p:cNvPr id="8" name="Espace réservé du texte 7"/>
          <p:cNvSpPr>
            <a:spLocks noGrp="1"/>
          </p:cNvSpPr>
          <p:nvPr>
            <p:ph type="body" sz="quarter" idx="13" hasCustomPrompt="1"/>
          </p:nvPr>
        </p:nvSpPr>
        <p:spPr>
          <a:xfrm>
            <a:off x="-228600" y="-57150"/>
            <a:ext cx="1038225" cy="1133475"/>
          </a:xfrm>
        </p:spPr>
        <p:txBody>
          <a:bodyPr anchor="ctr">
            <a:normAutofit/>
          </a:bodyPr>
          <a:lstStyle>
            <a:lvl1pPr marL="0" indent="0" algn="ctr">
              <a:buNone/>
              <a:defRPr sz="2900"/>
            </a:lvl1pPr>
          </a:lstStyle>
          <a:p>
            <a:pPr lvl="0"/>
            <a:r>
              <a:rPr lang="en-US" noProof="0" dirty="0"/>
              <a:t>N° de </a:t>
            </a:r>
            <a:r>
              <a:rPr lang="en-US" noProof="0" dirty="0" err="1"/>
              <a:t>chapitre</a:t>
            </a:r>
            <a:endParaRPr lang="en-US" noProof="0" dirty="0"/>
          </a:p>
        </p:txBody>
      </p:sp>
      <p:sp>
        <p:nvSpPr>
          <p:cNvPr id="10" name="Espace réservé du contenu 2"/>
          <p:cNvSpPr>
            <a:spLocks noGrp="1"/>
          </p:cNvSpPr>
          <p:nvPr>
            <p:ph idx="14"/>
          </p:nvPr>
        </p:nvSpPr>
        <p:spPr>
          <a:xfrm>
            <a:off x="3484662" y="3323084"/>
            <a:ext cx="7772400" cy="911721"/>
          </a:xfrm>
          <a:solidFill>
            <a:schemeClr val="bg1"/>
          </a:solidFill>
          <a:effectLst/>
        </p:spPr>
        <p:txBody>
          <a:bodyPr anchor="ctr">
            <a:normAutofit/>
          </a:bodyPr>
          <a:lstStyle>
            <a:lvl1pPr marL="371475" indent="-285750">
              <a:lnSpc>
                <a:spcPct val="92000"/>
              </a:lnSpc>
              <a:spcBef>
                <a:spcPts val="0"/>
              </a:spcBef>
              <a:buFont typeface="Lucida Grande"/>
              <a:buChar char="—"/>
              <a:defRPr sz="1800" spc="-10" baseline="0"/>
            </a:lvl1pPr>
          </a:lstStyle>
          <a:p>
            <a:pPr lvl="0"/>
            <a:endParaRPr lang="en-US" noProof="0" dirty="0"/>
          </a:p>
        </p:txBody>
      </p:sp>
      <p:sp>
        <p:nvSpPr>
          <p:cNvPr id="11" name="Espace réservé du contenu 2"/>
          <p:cNvSpPr>
            <a:spLocks noGrp="1"/>
          </p:cNvSpPr>
          <p:nvPr>
            <p:ph idx="15"/>
          </p:nvPr>
        </p:nvSpPr>
        <p:spPr>
          <a:xfrm>
            <a:off x="3484662" y="4922307"/>
            <a:ext cx="7772400" cy="911721"/>
          </a:xfrm>
          <a:solidFill>
            <a:schemeClr val="bg1"/>
          </a:solidFill>
          <a:effectLst/>
        </p:spPr>
        <p:txBody>
          <a:bodyPr anchor="ctr">
            <a:normAutofit/>
          </a:bodyPr>
          <a:lstStyle>
            <a:lvl1pPr marL="371475" indent="-285750">
              <a:lnSpc>
                <a:spcPct val="92000"/>
              </a:lnSpc>
              <a:spcBef>
                <a:spcPts val="0"/>
              </a:spcBef>
              <a:buFont typeface="Lucida Grande"/>
              <a:buChar char="—"/>
              <a:defRPr sz="1800" spc="-10" baseline="0"/>
            </a:lvl1pPr>
          </a:lstStyle>
          <a:p>
            <a:pPr lvl="0"/>
            <a:endParaRPr lang="en-US" noProof="0" dirty="0"/>
          </a:p>
        </p:txBody>
      </p:sp>
      <p:sp>
        <p:nvSpPr>
          <p:cNvPr id="15"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Tree>
    <p:extLst>
      <p:ext uri="{BB962C8B-B14F-4D97-AF65-F5344CB8AC3E}">
        <p14:creationId xmlns:p14="http://schemas.microsoft.com/office/powerpoint/2010/main" xmlns="" val="558727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e + mise en avant chiff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a:t>Modifiez</a:t>
            </a:r>
            <a:r>
              <a:rPr lang="en-US" noProof="0" dirty="0"/>
              <a:t> le style du </a:t>
            </a:r>
            <a:r>
              <a:rPr lang="en-US" noProof="0" dirty="0" err="1"/>
              <a:t>titre</a:t>
            </a:r>
            <a:endParaRPr lang="en-US" noProof="0" dirty="0"/>
          </a:p>
        </p:txBody>
      </p:sp>
      <p:sp>
        <p:nvSpPr>
          <p:cNvPr id="3" name="Espace réservé du contenu 2"/>
          <p:cNvSpPr>
            <a:spLocks noGrp="1"/>
          </p:cNvSpPr>
          <p:nvPr>
            <p:ph idx="1"/>
          </p:nvPr>
        </p:nvSpPr>
        <p:spPr>
          <a:xfrm>
            <a:off x="1142999" y="1739900"/>
            <a:ext cx="10220325" cy="825004"/>
          </a:xfrm>
        </p:spPr>
        <p:txBody>
          <a:bodyPr>
            <a:noAutofit/>
          </a:bodyPr>
          <a:lstStyle>
            <a:lvl1pPr marL="285750" indent="-285750">
              <a:lnSpc>
                <a:spcPct val="92000"/>
              </a:lnSpc>
              <a:spcBef>
                <a:spcPts val="0"/>
              </a:spcBef>
              <a:buFont typeface="Lucida Grande"/>
              <a:buChar char="—"/>
              <a:defRPr sz="1800" spc="-10" baseline="0"/>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sp>
        <p:nvSpPr>
          <p:cNvPr id="6" name="Espace réservé du numéro de diapositive 5"/>
          <p:cNvSpPr>
            <a:spLocks noGrp="1"/>
          </p:cNvSpPr>
          <p:nvPr>
            <p:ph type="sldNum" sz="quarter" idx="12"/>
          </p:nvPr>
        </p:nvSpPr>
        <p:spPr/>
        <p:txBody>
          <a:bodyPr/>
          <a:lstStyle/>
          <a:p>
            <a:fld id="{91D0DAE4-BE63-46F6-A3FC-2CC1752FBC7E}" type="slidenum">
              <a:rPr lang="en-US" noProof="0" smtClean="0"/>
              <a:pPr/>
              <a:t>‹#›</a:t>
            </a:fld>
            <a:endParaRPr lang="en-US" noProof="0" dirty="0"/>
          </a:p>
        </p:txBody>
      </p:sp>
      <p:sp>
        <p:nvSpPr>
          <p:cNvPr id="8" name="Espace réservé du texte 7"/>
          <p:cNvSpPr>
            <a:spLocks noGrp="1"/>
          </p:cNvSpPr>
          <p:nvPr>
            <p:ph type="body" sz="quarter" idx="13" hasCustomPrompt="1"/>
          </p:nvPr>
        </p:nvSpPr>
        <p:spPr>
          <a:xfrm>
            <a:off x="-228600" y="-57150"/>
            <a:ext cx="1038225" cy="1133475"/>
          </a:xfrm>
        </p:spPr>
        <p:txBody>
          <a:bodyPr anchor="ctr">
            <a:normAutofit/>
          </a:bodyPr>
          <a:lstStyle>
            <a:lvl1pPr marL="0" indent="0" algn="ctr">
              <a:buNone/>
              <a:defRPr sz="2900"/>
            </a:lvl1pPr>
          </a:lstStyle>
          <a:p>
            <a:pPr lvl="0"/>
            <a:r>
              <a:rPr lang="en-US" noProof="0" dirty="0"/>
              <a:t>N° de </a:t>
            </a:r>
            <a:r>
              <a:rPr lang="en-US" noProof="0" dirty="0" err="1"/>
              <a:t>chapitre</a:t>
            </a:r>
            <a:endParaRPr lang="en-US" noProof="0" dirty="0"/>
          </a:p>
        </p:txBody>
      </p:sp>
      <p:sp>
        <p:nvSpPr>
          <p:cNvPr id="19" name="Espace réservé du texte 18"/>
          <p:cNvSpPr>
            <a:spLocks noGrp="1"/>
          </p:cNvSpPr>
          <p:nvPr>
            <p:ph type="body" sz="quarter" idx="14"/>
          </p:nvPr>
        </p:nvSpPr>
        <p:spPr>
          <a:xfrm>
            <a:off x="1111049" y="4469558"/>
            <a:ext cx="3008313" cy="1223963"/>
          </a:xfrm>
        </p:spPr>
        <p:txBody>
          <a:bodyPr>
            <a:noAutofit/>
          </a:bodyPr>
          <a:lstStyle>
            <a:lvl1pPr marL="285750" indent="-285750">
              <a:lnSpc>
                <a:spcPct val="92000"/>
              </a:lnSpc>
              <a:spcBef>
                <a:spcPts val="0"/>
              </a:spcBef>
              <a:buFont typeface="Lucida Grande"/>
              <a:buChar char="—"/>
              <a:defRPr sz="1550" b="1" spc="0" baseline="0">
                <a:solidFill>
                  <a:schemeClr val="bg1">
                    <a:lumMod val="65000"/>
                  </a:schemeClr>
                </a:solidFill>
              </a:defRPr>
            </a:lvl1pPr>
          </a:lstStyle>
          <a:p>
            <a:pPr lvl="0"/>
            <a:endParaRPr lang="en-US" noProof="0" dirty="0"/>
          </a:p>
        </p:txBody>
      </p:sp>
      <p:sp>
        <p:nvSpPr>
          <p:cNvPr id="20" name="Espace réservé du texte 18"/>
          <p:cNvSpPr>
            <a:spLocks noGrp="1"/>
          </p:cNvSpPr>
          <p:nvPr>
            <p:ph type="body" sz="quarter" idx="15"/>
          </p:nvPr>
        </p:nvSpPr>
        <p:spPr>
          <a:xfrm>
            <a:off x="4632980" y="4469558"/>
            <a:ext cx="3008313" cy="1223963"/>
          </a:xfrm>
        </p:spPr>
        <p:txBody>
          <a:bodyPr>
            <a:noAutofit/>
          </a:bodyPr>
          <a:lstStyle>
            <a:lvl1pPr marL="285750" indent="-285750">
              <a:lnSpc>
                <a:spcPct val="92000"/>
              </a:lnSpc>
              <a:spcBef>
                <a:spcPts val="0"/>
              </a:spcBef>
              <a:buFont typeface="Lucida Grande"/>
              <a:buChar char="—"/>
              <a:defRPr sz="1550" b="1" spc="0" baseline="0">
                <a:solidFill>
                  <a:schemeClr val="bg1">
                    <a:lumMod val="65000"/>
                  </a:schemeClr>
                </a:solidFill>
              </a:defRPr>
            </a:lvl1pPr>
          </a:lstStyle>
          <a:p>
            <a:pPr lvl="0"/>
            <a:endParaRPr lang="en-US" noProof="0" dirty="0"/>
          </a:p>
        </p:txBody>
      </p:sp>
      <p:sp>
        <p:nvSpPr>
          <p:cNvPr id="21" name="Espace réservé du texte 18"/>
          <p:cNvSpPr>
            <a:spLocks noGrp="1"/>
          </p:cNvSpPr>
          <p:nvPr>
            <p:ph type="body" sz="quarter" idx="16"/>
          </p:nvPr>
        </p:nvSpPr>
        <p:spPr>
          <a:xfrm>
            <a:off x="8153228" y="4469558"/>
            <a:ext cx="3008313" cy="1223963"/>
          </a:xfrm>
        </p:spPr>
        <p:txBody>
          <a:bodyPr>
            <a:noAutofit/>
          </a:bodyPr>
          <a:lstStyle>
            <a:lvl1pPr marL="285750" indent="-285750">
              <a:lnSpc>
                <a:spcPct val="92000"/>
              </a:lnSpc>
              <a:spcBef>
                <a:spcPts val="0"/>
              </a:spcBef>
              <a:buFont typeface="Lucida Grande"/>
              <a:buChar char="—"/>
              <a:defRPr sz="1550" b="1" spc="0" baseline="0">
                <a:solidFill>
                  <a:schemeClr val="bg1">
                    <a:lumMod val="65000"/>
                  </a:schemeClr>
                </a:solidFill>
              </a:defRPr>
            </a:lvl1pPr>
          </a:lstStyle>
          <a:p>
            <a:pPr lvl="0"/>
            <a:endParaRPr lang="en-US" noProof="0" dirty="0"/>
          </a:p>
        </p:txBody>
      </p:sp>
    </p:spTree>
    <p:extLst>
      <p:ext uri="{BB962C8B-B14F-4D97-AF65-F5344CB8AC3E}">
        <p14:creationId xmlns:p14="http://schemas.microsoft.com/office/powerpoint/2010/main" xmlns="" val="1639123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e + conclusi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a:t>Modifiez</a:t>
            </a:r>
            <a:r>
              <a:rPr lang="en-US" noProof="0" dirty="0"/>
              <a:t> le style du </a:t>
            </a:r>
            <a:r>
              <a:rPr lang="en-US" noProof="0" dirty="0" err="1"/>
              <a:t>titre</a:t>
            </a:r>
            <a:endParaRPr lang="en-US" noProof="0" dirty="0"/>
          </a:p>
        </p:txBody>
      </p:sp>
      <p:sp>
        <p:nvSpPr>
          <p:cNvPr id="3" name="Espace réservé du contenu 2"/>
          <p:cNvSpPr>
            <a:spLocks noGrp="1"/>
          </p:cNvSpPr>
          <p:nvPr>
            <p:ph idx="1"/>
          </p:nvPr>
        </p:nvSpPr>
        <p:spPr>
          <a:xfrm>
            <a:off x="1146116" y="1770380"/>
            <a:ext cx="10220325" cy="825004"/>
          </a:xfrm>
        </p:spPr>
        <p:txBody>
          <a:bodyPr>
            <a:noAutofit/>
          </a:bodyPr>
          <a:lstStyle>
            <a:lvl1pPr marL="358775" indent="-358775">
              <a:lnSpc>
                <a:spcPct val="92000"/>
              </a:lnSpc>
              <a:spcBef>
                <a:spcPts val="2400"/>
              </a:spcBef>
              <a:buFont typeface="Lucida Grande"/>
              <a:buChar char="—"/>
              <a:defRPr sz="1800" spc="-10" baseline="0"/>
            </a:lvl1pPr>
          </a:lstStyle>
          <a:p>
            <a:pPr lvl="0"/>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sp>
        <p:nvSpPr>
          <p:cNvPr id="6" name="Espace réservé du numéro de diapositive 5"/>
          <p:cNvSpPr>
            <a:spLocks noGrp="1"/>
          </p:cNvSpPr>
          <p:nvPr>
            <p:ph type="sldNum" sz="quarter" idx="12"/>
          </p:nvPr>
        </p:nvSpPr>
        <p:spPr/>
        <p:txBody>
          <a:bodyPr/>
          <a:lstStyle/>
          <a:p>
            <a:fld id="{91D0DAE4-BE63-46F6-A3FC-2CC1752FBC7E}" type="slidenum">
              <a:rPr lang="en-US" noProof="0" smtClean="0"/>
              <a:pPr/>
              <a:t>‹#›</a:t>
            </a:fld>
            <a:endParaRPr lang="en-US" noProof="0" dirty="0"/>
          </a:p>
        </p:txBody>
      </p:sp>
      <p:sp>
        <p:nvSpPr>
          <p:cNvPr id="8" name="Espace réservé du texte 7"/>
          <p:cNvSpPr>
            <a:spLocks noGrp="1"/>
          </p:cNvSpPr>
          <p:nvPr>
            <p:ph type="body" sz="quarter" idx="13" hasCustomPrompt="1"/>
          </p:nvPr>
        </p:nvSpPr>
        <p:spPr>
          <a:xfrm>
            <a:off x="-228600" y="-57150"/>
            <a:ext cx="1038225" cy="1133475"/>
          </a:xfrm>
        </p:spPr>
        <p:txBody>
          <a:bodyPr anchor="ctr">
            <a:normAutofit/>
          </a:bodyPr>
          <a:lstStyle>
            <a:lvl1pPr marL="0" indent="0" algn="ctr">
              <a:buNone/>
              <a:defRPr sz="2900"/>
            </a:lvl1pPr>
          </a:lstStyle>
          <a:p>
            <a:pPr lvl="0"/>
            <a:r>
              <a:rPr lang="en-US" noProof="0" dirty="0"/>
              <a:t>N° de </a:t>
            </a:r>
            <a:r>
              <a:rPr lang="en-US" noProof="0" dirty="0" err="1"/>
              <a:t>chapitre</a:t>
            </a:r>
            <a:endParaRPr lang="en-US" noProof="0" dirty="0"/>
          </a:p>
        </p:txBody>
      </p:sp>
      <p:sp>
        <p:nvSpPr>
          <p:cNvPr id="9" name="Espace réservé du texte 8"/>
          <p:cNvSpPr>
            <a:spLocks noGrp="1"/>
          </p:cNvSpPr>
          <p:nvPr>
            <p:ph type="body" sz="quarter" idx="14"/>
          </p:nvPr>
        </p:nvSpPr>
        <p:spPr>
          <a:xfrm>
            <a:off x="2667308" y="3741629"/>
            <a:ext cx="8280400" cy="1079500"/>
          </a:xfrm>
        </p:spPr>
        <p:txBody>
          <a:bodyPr>
            <a:normAutofit/>
          </a:bodyPr>
          <a:lstStyle>
            <a:lvl1pPr marL="342900" indent="-342900">
              <a:buFont typeface="Lucida Grande"/>
              <a:buChar char="—"/>
              <a:defRPr sz="2100" spc="40" baseline="0">
                <a:solidFill>
                  <a:srgbClr val="459BFE"/>
                </a:solidFill>
              </a:defRPr>
            </a:lvl1pPr>
          </a:lstStyle>
          <a:p>
            <a:pPr lvl="0"/>
            <a:endParaRPr lang="en-US" noProof="0" dirty="0"/>
          </a:p>
        </p:txBody>
      </p:sp>
    </p:spTree>
    <p:extLst>
      <p:ext uri="{BB962C8B-B14F-4D97-AF65-F5344CB8AC3E}">
        <p14:creationId xmlns:p14="http://schemas.microsoft.com/office/powerpoint/2010/main" xmlns="" val="134956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bloc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a:t>Modifiez</a:t>
            </a:r>
            <a:r>
              <a:rPr lang="en-US" noProof="0" dirty="0"/>
              <a:t> le style du </a:t>
            </a:r>
            <a:r>
              <a:rPr lang="en-US" noProof="0" dirty="0" err="1"/>
              <a:t>titre</a:t>
            </a:r>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sp>
        <p:nvSpPr>
          <p:cNvPr id="6" name="Espace réservé du numéro de diapositive 5"/>
          <p:cNvSpPr>
            <a:spLocks noGrp="1"/>
          </p:cNvSpPr>
          <p:nvPr>
            <p:ph type="sldNum" sz="quarter" idx="12"/>
          </p:nvPr>
        </p:nvSpPr>
        <p:spPr/>
        <p:txBody>
          <a:bodyPr/>
          <a:lstStyle/>
          <a:p>
            <a:fld id="{91D0DAE4-BE63-46F6-A3FC-2CC1752FBC7E}" type="slidenum">
              <a:rPr lang="en-US" noProof="0" smtClean="0"/>
              <a:pPr/>
              <a:t>‹#›</a:t>
            </a:fld>
            <a:endParaRPr lang="en-US" noProof="0" dirty="0"/>
          </a:p>
        </p:txBody>
      </p:sp>
      <p:sp>
        <p:nvSpPr>
          <p:cNvPr id="8" name="Espace réservé du texte 7"/>
          <p:cNvSpPr>
            <a:spLocks noGrp="1"/>
          </p:cNvSpPr>
          <p:nvPr>
            <p:ph type="body" sz="quarter" idx="13" hasCustomPrompt="1"/>
          </p:nvPr>
        </p:nvSpPr>
        <p:spPr>
          <a:xfrm>
            <a:off x="-228600" y="-57150"/>
            <a:ext cx="1038225" cy="1133475"/>
          </a:xfrm>
        </p:spPr>
        <p:txBody>
          <a:bodyPr anchor="ctr">
            <a:normAutofit/>
          </a:bodyPr>
          <a:lstStyle>
            <a:lvl1pPr marL="0" indent="0" algn="ctr">
              <a:buNone/>
              <a:defRPr sz="2900"/>
            </a:lvl1pPr>
          </a:lstStyle>
          <a:p>
            <a:pPr lvl="0"/>
            <a:r>
              <a:rPr lang="en-US" noProof="0" dirty="0"/>
              <a:t>N° de </a:t>
            </a:r>
            <a:r>
              <a:rPr lang="en-US" noProof="0" dirty="0" err="1"/>
              <a:t>chapitre</a:t>
            </a:r>
            <a:endParaRPr lang="en-US" noProof="0" dirty="0"/>
          </a:p>
        </p:txBody>
      </p:sp>
      <p:sp>
        <p:nvSpPr>
          <p:cNvPr id="27" name="Espace réservé du texte 26"/>
          <p:cNvSpPr>
            <a:spLocks noGrp="1"/>
          </p:cNvSpPr>
          <p:nvPr>
            <p:ph type="body" sz="quarter" idx="14"/>
          </p:nvPr>
        </p:nvSpPr>
        <p:spPr>
          <a:xfrm>
            <a:off x="1295614" y="1940402"/>
            <a:ext cx="1978528" cy="1225550"/>
          </a:xfrm>
        </p:spPr>
        <p:txBody>
          <a:bodyPr>
            <a:noAutofit/>
          </a:bodyPr>
          <a:lstStyle>
            <a:lvl1pPr marL="0" indent="0">
              <a:buNone/>
              <a:defRPr sz="1800" b="1">
                <a:solidFill>
                  <a:schemeClr val="bg1"/>
                </a:solidFill>
              </a:defRPr>
            </a:lvl1pPr>
          </a:lstStyle>
          <a:p>
            <a:pPr lvl="0"/>
            <a:endParaRPr lang="en-US" noProof="0" dirty="0"/>
          </a:p>
        </p:txBody>
      </p:sp>
      <p:sp>
        <p:nvSpPr>
          <p:cNvPr id="28" name="Espace réservé du texte 26"/>
          <p:cNvSpPr>
            <a:spLocks noGrp="1"/>
          </p:cNvSpPr>
          <p:nvPr>
            <p:ph type="body" sz="quarter" idx="15"/>
          </p:nvPr>
        </p:nvSpPr>
        <p:spPr>
          <a:xfrm>
            <a:off x="1295614" y="3255116"/>
            <a:ext cx="1978528" cy="1686051"/>
          </a:xfrm>
        </p:spPr>
        <p:txBody>
          <a:bodyPr>
            <a:noAutofit/>
          </a:bodyPr>
          <a:lstStyle>
            <a:lvl1pPr marL="0" indent="0">
              <a:buNone/>
              <a:defRPr sz="1800" b="0">
                <a:solidFill>
                  <a:schemeClr val="bg1"/>
                </a:solidFill>
              </a:defRPr>
            </a:lvl1pPr>
          </a:lstStyle>
          <a:p>
            <a:pPr lvl="0"/>
            <a:endParaRPr lang="en-US" noProof="0" dirty="0"/>
          </a:p>
        </p:txBody>
      </p:sp>
      <p:sp>
        <p:nvSpPr>
          <p:cNvPr id="31" name="Espace réservé du texte 26"/>
          <p:cNvSpPr>
            <a:spLocks noGrp="1"/>
          </p:cNvSpPr>
          <p:nvPr>
            <p:ph type="body" sz="quarter" idx="16"/>
          </p:nvPr>
        </p:nvSpPr>
        <p:spPr>
          <a:xfrm>
            <a:off x="3842011" y="1940402"/>
            <a:ext cx="1978528" cy="122555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noProof="0" dirty="0"/>
          </a:p>
        </p:txBody>
      </p:sp>
      <p:sp>
        <p:nvSpPr>
          <p:cNvPr id="32" name="Espace réservé du texte 26"/>
          <p:cNvSpPr>
            <a:spLocks noGrp="1"/>
          </p:cNvSpPr>
          <p:nvPr>
            <p:ph type="body" sz="quarter" idx="17"/>
          </p:nvPr>
        </p:nvSpPr>
        <p:spPr>
          <a:xfrm>
            <a:off x="3842011" y="3255116"/>
            <a:ext cx="1978528" cy="1686051"/>
          </a:xfrm>
        </p:spPr>
        <p:txBody>
          <a:bodyPr>
            <a:noAutofit/>
          </a:bodyPr>
          <a:lstStyle>
            <a:lvl1pPr marL="0" indent="0">
              <a:buNone/>
              <a:defRPr sz="1800" b="0">
                <a:solidFill>
                  <a:schemeClr val="bg1"/>
                </a:solidFill>
              </a:defRPr>
            </a:lvl1pPr>
          </a:lstStyle>
          <a:p>
            <a:pPr lvl="0"/>
            <a:endParaRPr lang="en-US" noProof="0" dirty="0"/>
          </a:p>
        </p:txBody>
      </p:sp>
      <p:sp>
        <p:nvSpPr>
          <p:cNvPr id="33" name="Espace réservé du texte 26"/>
          <p:cNvSpPr>
            <a:spLocks noGrp="1"/>
          </p:cNvSpPr>
          <p:nvPr>
            <p:ph type="body" sz="quarter" idx="18"/>
          </p:nvPr>
        </p:nvSpPr>
        <p:spPr>
          <a:xfrm>
            <a:off x="6381635" y="1940402"/>
            <a:ext cx="1978528" cy="122555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noProof="0" dirty="0"/>
          </a:p>
        </p:txBody>
      </p:sp>
      <p:sp>
        <p:nvSpPr>
          <p:cNvPr id="34" name="Espace réservé du texte 26"/>
          <p:cNvSpPr>
            <a:spLocks noGrp="1"/>
          </p:cNvSpPr>
          <p:nvPr>
            <p:ph type="body" sz="quarter" idx="19"/>
          </p:nvPr>
        </p:nvSpPr>
        <p:spPr>
          <a:xfrm>
            <a:off x="6381635" y="3255116"/>
            <a:ext cx="1978528" cy="1686051"/>
          </a:xfrm>
        </p:spPr>
        <p:txBody>
          <a:bodyPr>
            <a:noAutofit/>
          </a:bodyPr>
          <a:lstStyle>
            <a:lvl1pPr marL="0" indent="0">
              <a:buNone/>
              <a:defRPr sz="1800" b="0">
                <a:solidFill>
                  <a:schemeClr val="bg1"/>
                </a:solidFill>
              </a:defRPr>
            </a:lvl1pPr>
          </a:lstStyle>
          <a:p>
            <a:pPr lvl="0"/>
            <a:endParaRPr lang="en-US" noProof="0" dirty="0"/>
          </a:p>
        </p:txBody>
      </p:sp>
      <p:sp>
        <p:nvSpPr>
          <p:cNvPr id="35" name="Espace réservé du texte 26"/>
          <p:cNvSpPr>
            <a:spLocks noGrp="1"/>
          </p:cNvSpPr>
          <p:nvPr>
            <p:ph type="body" sz="quarter" idx="20"/>
          </p:nvPr>
        </p:nvSpPr>
        <p:spPr>
          <a:xfrm>
            <a:off x="8914486" y="1940402"/>
            <a:ext cx="1978528" cy="122555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noProof="0" dirty="0"/>
          </a:p>
        </p:txBody>
      </p:sp>
      <p:sp>
        <p:nvSpPr>
          <p:cNvPr id="36" name="Espace réservé du texte 26"/>
          <p:cNvSpPr>
            <a:spLocks noGrp="1"/>
          </p:cNvSpPr>
          <p:nvPr>
            <p:ph type="body" sz="quarter" idx="21"/>
          </p:nvPr>
        </p:nvSpPr>
        <p:spPr>
          <a:xfrm>
            <a:off x="8914486" y="3255116"/>
            <a:ext cx="1978528" cy="1686051"/>
          </a:xfrm>
        </p:spPr>
        <p:txBody>
          <a:bodyPr>
            <a:noAutofit/>
          </a:bodyPr>
          <a:lstStyle>
            <a:lvl1pPr marL="0" indent="0">
              <a:buNone/>
              <a:defRPr sz="1800" b="0">
                <a:solidFill>
                  <a:schemeClr val="bg1"/>
                </a:solidFill>
              </a:defRPr>
            </a:lvl1pPr>
          </a:lstStyle>
          <a:p>
            <a:pPr lvl="0"/>
            <a:endParaRPr lang="en-US" noProof="0" dirty="0"/>
          </a:p>
        </p:txBody>
      </p:sp>
    </p:spTree>
    <p:extLst>
      <p:ext uri="{BB962C8B-B14F-4D97-AF65-F5344CB8AC3E}">
        <p14:creationId xmlns:p14="http://schemas.microsoft.com/office/powerpoint/2010/main" xmlns="" val="6855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has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err="1"/>
              <a:t>Modifiez</a:t>
            </a:r>
            <a:r>
              <a:rPr lang="en-US" noProof="0" dirty="0"/>
              <a:t> le style du </a:t>
            </a:r>
            <a:r>
              <a:rPr lang="en-US" noProof="0" dirty="0" err="1"/>
              <a:t>titre</a:t>
            </a:r>
            <a:endParaRPr lang="en-US" noProof="0" dirty="0"/>
          </a:p>
        </p:txBody>
      </p:sp>
      <p:sp>
        <p:nvSpPr>
          <p:cNvPr id="5" name="Espace réservé du pied de page 4"/>
          <p:cNvSpPr>
            <a:spLocks noGrp="1"/>
          </p:cNvSpPr>
          <p:nvPr>
            <p:ph type="ftr" sz="quarter" idx="11"/>
          </p:nvPr>
        </p:nvSpPr>
        <p:spPr/>
        <p:txBody>
          <a:bodyPr/>
          <a:lstStyle/>
          <a:p>
            <a:r>
              <a:rPr lang="en-US" noProof="0" dirty="0"/>
              <a:t>IT Americas / Integration Services</a:t>
            </a:r>
          </a:p>
        </p:txBody>
      </p:sp>
      <p:sp>
        <p:nvSpPr>
          <p:cNvPr id="6" name="Espace réservé du numéro de diapositive 5"/>
          <p:cNvSpPr>
            <a:spLocks noGrp="1"/>
          </p:cNvSpPr>
          <p:nvPr>
            <p:ph type="sldNum" sz="quarter" idx="12"/>
          </p:nvPr>
        </p:nvSpPr>
        <p:spPr/>
        <p:txBody>
          <a:bodyPr/>
          <a:lstStyle/>
          <a:p>
            <a:fld id="{91D0DAE4-BE63-46F6-A3FC-2CC1752FBC7E}" type="slidenum">
              <a:rPr lang="en-US" noProof="0" smtClean="0"/>
              <a:pPr/>
              <a:t>‹#›</a:t>
            </a:fld>
            <a:endParaRPr lang="en-US" noProof="0" dirty="0"/>
          </a:p>
        </p:txBody>
      </p:sp>
      <p:sp>
        <p:nvSpPr>
          <p:cNvPr id="8" name="Espace réservé du texte 7"/>
          <p:cNvSpPr>
            <a:spLocks noGrp="1"/>
          </p:cNvSpPr>
          <p:nvPr>
            <p:ph type="body" sz="quarter" idx="13" hasCustomPrompt="1"/>
          </p:nvPr>
        </p:nvSpPr>
        <p:spPr>
          <a:xfrm>
            <a:off x="-228600" y="-57150"/>
            <a:ext cx="1038225" cy="1133475"/>
          </a:xfrm>
        </p:spPr>
        <p:txBody>
          <a:bodyPr anchor="ctr">
            <a:normAutofit/>
          </a:bodyPr>
          <a:lstStyle>
            <a:lvl1pPr marL="0" indent="0" algn="ctr">
              <a:buNone/>
              <a:defRPr sz="2900"/>
            </a:lvl1pPr>
          </a:lstStyle>
          <a:p>
            <a:pPr lvl="0"/>
            <a:r>
              <a:rPr lang="en-US" noProof="0" dirty="0"/>
              <a:t>N° de </a:t>
            </a:r>
            <a:r>
              <a:rPr lang="en-US" noProof="0" dirty="0" err="1"/>
              <a:t>chapitre</a:t>
            </a:r>
            <a:endParaRPr lang="en-US" noProof="0" dirty="0"/>
          </a:p>
        </p:txBody>
      </p:sp>
      <p:sp>
        <p:nvSpPr>
          <p:cNvPr id="9" name="Espace réservé du texte 8"/>
          <p:cNvSpPr>
            <a:spLocks noGrp="1"/>
          </p:cNvSpPr>
          <p:nvPr>
            <p:ph type="body" sz="quarter" idx="14"/>
          </p:nvPr>
        </p:nvSpPr>
        <p:spPr>
          <a:xfrm>
            <a:off x="1121410" y="3000058"/>
            <a:ext cx="2146300" cy="1584325"/>
          </a:xfrm>
        </p:spPr>
        <p:txBody>
          <a:bodyPr>
            <a:noAutofit/>
          </a:bodyPr>
          <a:lstStyle>
            <a:lvl1pPr marL="285750" indent="-285750">
              <a:lnSpc>
                <a:spcPct val="92000"/>
              </a:lnSpc>
              <a:spcBef>
                <a:spcPts val="0"/>
              </a:spcBef>
              <a:buFont typeface="Lucida Grande"/>
              <a:buChar char="—"/>
              <a:defRPr sz="1800"/>
            </a:lvl1pPr>
          </a:lstStyle>
          <a:p>
            <a:pPr lvl="0"/>
            <a:endParaRPr lang="en-US" noProof="0" dirty="0"/>
          </a:p>
        </p:txBody>
      </p:sp>
      <p:sp>
        <p:nvSpPr>
          <p:cNvPr id="37" name="Espace réservé du texte 8"/>
          <p:cNvSpPr>
            <a:spLocks noGrp="1"/>
          </p:cNvSpPr>
          <p:nvPr>
            <p:ph type="body" sz="quarter" idx="15"/>
          </p:nvPr>
        </p:nvSpPr>
        <p:spPr>
          <a:xfrm>
            <a:off x="3537620" y="3000058"/>
            <a:ext cx="2146300" cy="1584325"/>
          </a:xfrm>
        </p:spPr>
        <p:txBody>
          <a:bodyPr>
            <a:noAutofit/>
          </a:bodyPr>
          <a:lstStyle>
            <a:lvl1pPr marL="285750" indent="-285750">
              <a:lnSpc>
                <a:spcPct val="92000"/>
              </a:lnSpc>
              <a:spcBef>
                <a:spcPts val="0"/>
              </a:spcBef>
              <a:buFont typeface="Lucida Grande"/>
              <a:buChar char="—"/>
              <a:defRPr sz="1800"/>
            </a:lvl1pPr>
          </a:lstStyle>
          <a:p>
            <a:pPr lvl="0"/>
            <a:endParaRPr lang="en-US" noProof="0" dirty="0"/>
          </a:p>
        </p:txBody>
      </p:sp>
      <p:sp>
        <p:nvSpPr>
          <p:cNvPr id="38" name="Espace réservé du texte 8"/>
          <p:cNvSpPr>
            <a:spLocks noGrp="1"/>
          </p:cNvSpPr>
          <p:nvPr>
            <p:ph type="body" sz="quarter" idx="16"/>
          </p:nvPr>
        </p:nvSpPr>
        <p:spPr>
          <a:xfrm>
            <a:off x="5935222" y="3000058"/>
            <a:ext cx="2146300" cy="1584325"/>
          </a:xfrm>
        </p:spPr>
        <p:txBody>
          <a:bodyPr>
            <a:noAutofit/>
          </a:bodyPr>
          <a:lstStyle>
            <a:lvl1pPr marL="285750" indent="-285750">
              <a:lnSpc>
                <a:spcPct val="92000"/>
              </a:lnSpc>
              <a:spcBef>
                <a:spcPts val="0"/>
              </a:spcBef>
              <a:buFont typeface="Lucida Grande"/>
              <a:buChar char="—"/>
              <a:defRPr sz="1800"/>
            </a:lvl1pPr>
          </a:lstStyle>
          <a:p>
            <a:pPr lvl="0"/>
            <a:endParaRPr lang="en-US" noProof="0" dirty="0"/>
          </a:p>
        </p:txBody>
      </p:sp>
      <p:sp>
        <p:nvSpPr>
          <p:cNvPr id="39" name="Espace réservé du texte 8"/>
          <p:cNvSpPr>
            <a:spLocks noGrp="1"/>
          </p:cNvSpPr>
          <p:nvPr>
            <p:ph type="body" sz="quarter" idx="17"/>
          </p:nvPr>
        </p:nvSpPr>
        <p:spPr>
          <a:xfrm>
            <a:off x="8351432" y="3000058"/>
            <a:ext cx="2146300" cy="1584325"/>
          </a:xfrm>
        </p:spPr>
        <p:txBody>
          <a:bodyPr>
            <a:noAutofit/>
          </a:bodyPr>
          <a:lstStyle>
            <a:lvl1pPr marL="285750" indent="-285750">
              <a:lnSpc>
                <a:spcPct val="92000"/>
              </a:lnSpc>
              <a:spcBef>
                <a:spcPts val="0"/>
              </a:spcBef>
              <a:buFont typeface="Lucida Grande"/>
              <a:buChar char="—"/>
              <a:defRPr sz="1800"/>
            </a:lvl1pPr>
          </a:lstStyle>
          <a:p>
            <a:pPr lvl="0"/>
            <a:endParaRPr lang="en-US" noProof="0" dirty="0"/>
          </a:p>
        </p:txBody>
      </p:sp>
    </p:spTree>
    <p:extLst>
      <p:ext uri="{BB962C8B-B14F-4D97-AF65-F5344CB8AC3E}">
        <p14:creationId xmlns:p14="http://schemas.microsoft.com/office/powerpoint/2010/main" xmlns="" val="67700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Mise en avant + image">
    <p:spTree>
      <p:nvGrpSpPr>
        <p:cNvPr id="1" name=""/>
        <p:cNvGrpSpPr/>
        <p:nvPr/>
      </p:nvGrpSpPr>
      <p:grpSpPr>
        <a:xfrm>
          <a:off x="0" y="0"/>
          <a:ext cx="0" cy="0"/>
          <a:chOff x="0" y="0"/>
          <a:chExt cx="0" cy="0"/>
        </a:xfrm>
      </p:grpSpPr>
      <p:sp>
        <p:nvSpPr>
          <p:cNvPr id="2" name="Titre 1"/>
          <p:cNvSpPr>
            <a:spLocks noGrp="1"/>
          </p:cNvSpPr>
          <p:nvPr>
            <p:ph type="ctrTitle"/>
          </p:nvPr>
        </p:nvSpPr>
        <p:spPr>
          <a:xfrm>
            <a:off x="1113606" y="1640706"/>
            <a:ext cx="5702474" cy="2387600"/>
          </a:xfrm>
        </p:spPr>
        <p:txBody>
          <a:bodyPr anchor="t">
            <a:normAutofit/>
          </a:bodyPr>
          <a:lstStyle>
            <a:lvl1pPr algn="l">
              <a:defRPr sz="3600" b="0" spc="50" baseline="0">
                <a:solidFill>
                  <a:srgbClr val="449CFE"/>
                </a:solidFill>
              </a:defRPr>
            </a:lvl1pPr>
          </a:lstStyle>
          <a:p>
            <a:endParaRPr lang="en-US" noProof="0" dirty="0"/>
          </a:p>
        </p:txBody>
      </p:sp>
      <p:sp>
        <p:nvSpPr>
          <p:cNvPr id="11" name="Espace réservé pour une image  10"/>
          <p:cNvSpPr>
            <a:spLocks noGrp="1"/>
          </p:cNvSpPr>
          <p:nvPr>
            <p:ph type="pic" sz="quarter" idx="13"/>
          </p:nvPr>
        </p:nvSpPr>
        <p:spPr>
          <a:xfrm>
            <a:off x="5131456" y="0"/>
            <a:ext cx="7060544" cy="6386662"/>
          </a:xfrm>
          <a:custGeom>
            <a:avLst/>
            <a:gdLst>
              <a:gd name="connsiteX0" fmla="*/ 3772856 w 7060544"/>
              <a:gd name="connsiteY0" fmla="*/ 0 h 6386662"/>
              <a:gd name="connsiteX1" fmla="*/ 7060544 w 7060544"/>
              <a:gd name="connsiteY1" fmla="*/ 0 h 6386662"/>
              <a:gd name="connsiteX2" fmla="*/ 7060544 w 7060544"/>
              <a:gd name="connsiteY2" fmla="*/ 6386662 h 6386662"/>
              <a:gd name="connsiteX3" fmla="*/ 0 w 7060544"/>
              <a:gd name="connsiteY3" fmla="*/ 6386662 h 6386662"/>
            </a:gdLst>
            <a:ahLst/>
            <a:cxnLst>
              <a:cxn ang="0">
                <a:pos x="connsiteX0" y="connsiteY0"/>
              </a:cxn>
              <a:cxn ang="0">
                <a:pos x="connsiteX1" y="connsiteY1"/>
              </a:cxn>
              <a:cxn ang="0">
                <a:pos x="connsiteX2" y="connsiteY2"/>
              </a:cxn>
              <a:cxn ang="0">
                <a:pos x="connsiteX3" y="connsiteY3"/>
              </a:cxn>
            </a:cxnLst>
            <a:rect l="l" t="t" r="r" b="b"/>
            <a:pathLst>
              <a:path w="7060544" h="6386662">
                <a:moveTo>
                  <a:pt x="3772856" y="0"/>
                </a:moveTo>
                <a:lnTo>
                  <a:pt x="7060544" y="0"/>
                </a:lnTo>
                <a:lnTo>
                  <a:pt x="7060544" y="6386662"/>
                </a:lnTo>
                <a:lnTo>
                  <a:pt x="0" y="6386662"/>
                </a:lnTo>
                <a:close/>
              </a:path>
            </a:pathLst>
          </a:custGeom>
          <a:solidFill>
            <a:schemeClr val="bg1">
              <a:lumMod val="95000"/>
            </a:schemeClr>
          </a:solidFill>
        </p:spPr>
        <p:txBody>
          <a:bodyPr wrap="square">
            <a:noAutofit/>
          </a:bodyPr>
          <a:lstStyle>
            <a:lvl1pPr algn="r">
              <a:defRPr/>
            </a:lvl1pPr>
          </a:lstStyle>
          <a:p>
            <a:endParaRPr lang="en-US" noProof="0" dirty="0"/>
          </a:p>
        </p:txBody>
      </p:sp>
      <p:sp>
        <p:nvSpPr>
          <p:cNvPr id="4" name="Espace réservé du pied de page 3"/>
          <p:cNvSpPr>
            <a:spLocks noGrp="1"/>
          </p:cNvSpPr>
          <p:nvPr>
            <p:ph type="ftr" sz="quarter" idx="14"/>
          </p:nvPr>
        </p:nvSpPr>
        <p:spPr/>
        <p:txBody>
          <a:bodyPr/>
          <a:lstStyle/>
          <a:p>
            <a:r>
              <a:rPr lang="en-US" noProof="0" dirty="0"/>
              <a:t>IT Americas / Integration Services</a:t>
            </a:r>
          </a:p>
        </p:txBody>
      </p:sp>
      <p:sp>
        <p:nvSpPr>
          <p:cNvPr id="18"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sp>
        <p:nvSpPr>
          <p:cNvPr id="19" name="ZoneTexte 18"/>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20" name="ZoneTexte 19"/>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xmlns="" val="8293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133475" y="276768"/>
            <a:ext cx="10515600" cy="905377"/>
          </a:xfrm>
          <a:prstGeom prst="rect">
            <a:avLst/>
          </a:prstGeom>
        </p:spPr>
        <p:txBody>
          <a:bodyPr vert="horz" lIns="91440" tIns="45720" rIns="91440" bIns="45720" rtlCol="0" anchor="t">
            <a:normAutofit/>
          </a:bodyPr>
          <a:lstStyle/>
          <a:p>
            <a:r>
              <a:rPr lang="en-US" noProof="0" dirty="0" err="1"/>
              <a:t>Titre</a:t>
            </a:r>
            <a:r>
              <a:rPr lang="en-US" noProof="0" dirty="0"/>
              <a:t> de la slide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 Modifier les styles du </a:t>
            </a:r>
            <a:r>
              <a:rPr lang="en-US" noProof="0" dirty="0" err="1"/>
              <a:t>texte</a:t>
            </a:r>
            <a:r>
              <a:rPr lang="en-US" noProof="0" dirty="0"/>
              <a:t> du masque</a:t>
            </a:r>
          </a:p>
          <a:p>
            <a:pPr lvl="1"/>
            <a:r>
              <a:rPr lang="en-US" noProof="0" dirty="0" err="1"/>
              <a:t>Deuxième</a:t>
            </a:r>
            <a:r>
              <a:rPr lang="en-US" noProof="0" dirty="0"/>
              <a:t>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sp>
        <p:nvSpPr>
          <p:cNvPr id="5" name="Espace réservé du pied de page 4"/>
          <p:cNvSpPr>
            <a:spLocks noGrp="1"/>
          </p:cNvSpPr>
          <p:nvPr>
            <p:ph type="ftr" sz="quarter" idx="3"/>
          </p:nvPr>
        </p:nvSpPr>
        <p:spPr>
          <a:xfrm>
            <a:off x="7936458" y="6503987"/>
            <a:ext cx="4114800" cy="365125"/>
          </a:xfrm>
          <a:prstGeom prst="rect">
            <a:avLst/>
          </a:prstGeom>
        </p:spPr>
        <p:txBody>
          <a:bodyPr vert="horz" lIns="91440" tIns="45720" rIns="91440" bIns="45720" rtlCol="0" anchor="ctr"/>
          <a:lstStyle>
            <a:lvl1pPr algn="r">
              <a:defRPr sz="1000" spc="-20" baseline="0">
                <a:solidFill>
                  <a:schemeClr val="tx1"/>
                </a:solidFill>
              </a:defRPr>
            </a:lvl1pPr>
          </a:lstStyle>
          <a:p>
            <a:r>
              <a:rPr lang="en-US" noProof="0" dirty="0"/>
              <a:t>IT Americas / Integration Services</a:t>
            </a:r>
          </a:p>
        </p:txBody>
      </p:sp>
      <p:sp>
        <p:nvSpPr>
          <p:cNvPr id="6" name="Espace réservé du numéro de diapositive 5"/>
          <p:cNvSpPr>
            <a:spLocks noGrp="1"/>
          </p:cNvSpPr>
          <p:nvPr>
            <p:ph type="sldNum" sz="quarter" idx="4"/>
          </p:nvPr>
        </p:nvSpPr>
        <p:spPr>
          <a:xfrm>
            <a:off x="6240016" y="6492875"/>
            <a:ext cx="288032" cy="365125"/>
          </a:xfrm>
          <a:prstGeom prst="rect">
            <a:avLst/>
          </a:prstGeom>
        </p:spPr>
        <p:txBody>
          <a:bodyPr vert="horz" lIns="91440" tIns="45720" rIns="91440" bIns="45720" rtlCol="0" anchor="ctr"/>
          <a:lstStyle>
            <a:lvl1pPr algn="r">
              <a:defRPr sz="700">
                <a:solidFill>
                  <a:schemeClr val="tx1"/>
                </a:solidFill>
              </a:defRPr>
            </a:lvl1pPr>
          </a:lstStyle>
          <a:p>
            <a:fld id="{91D0DAE4-BE63-46F6-A3FC-2CC1752FBC7E}" type="slidenum">
              <a:rPr lang="en-US" noProof="0" smtClean="0"/>
              <a:pPr/>
              <a:t>‹#›</a:t>
            </a:fld>
            <a:endParaRPr lang="en-US" noProof="0" dirty="0"/>
          </a:p>
        </p:txBody>
      </p:sp>
      <p:cxnSp>
        <p:nvCxnSpPr>
          <p:cNvPr id="9" name="Connecteur droit 8"/>
          <p:cNvCxnSpPr/>
          <p:nvPr userDrawn="1"/>
        </p:nvCxnSpPr>
        <p:spPr>
          <a:xfrm flipH="1">
            <a:off x="-95250" y="-142875"/>
            <a:ext cx="1085850" cy="18764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ZoneTexte 13"/>
          <p:cNvSpPr txBox="1"/>
          <p:nvPr userDrawn="1"/>
        </p:nvSpPr>
        <p:spPr>
          <a:xfrm>
            <a:off x="4727848" y="6576170"/>
            <a:ext cx="1325643" cy="200055"/>
          </a:xfrm>
          <a:prstGeom prst="rect">
            <a:avLst/>
          </a:prstGeom>
          <a:noFill/>
        </p:spPr>
        <p:txBody>
          <a:bodyPr wrap="square" rtlCol="0">
            <a:spAutoFit/>
          </a:bodyPr>
          <a:lstStyle/>
          <a:p>
            <a:pPr algn="r"/>
            <a:r>
              <a:rPr lang="en-US" sz="700" b="0" noProof="0" dirty="0"/>
              <a:t>C1 Internal use</a:t>
            </a:r>
            <a:endParaRPr lang="en-US" sz="900" b="0" noProof="0" dirty="0"/>
          </a:p>
        </p:txBody>
      </p:sp>
      <p:sp>
        <p:nvSpPr>
          <p:cNvPr id="11" name="ZoneTexte 10"/>
          <p:cNvSpPr txBox="1"/>
          <p:nvPr userDrawn="1"/>
        </p:nvSpPr>
        <p:spPr>
          <a:xfrm>
            <a:off x="5917097" y="6576170"/>
            <a:ext cx="538943" cy="200055"/>
          </a:xfrm>
          <a:prstGeom prst="rect">
            <a:avLst/>
          </a:prstGeom>
          <a:noFill/>
        </p:spPr>
        <p:txBody>
          <a:bodyPr wrap="square" rtlCol="0">
            <a:spAutoFit/>
          </a:bodyPr>
          <a:lstStyle/>
          <a:p>
            <a:pPr algn="l"/>
            <a:r>
              <a:rPr lang="en-US" sz="700" b="0" noProof="0" dirty="0"/>
              <a:t>-  Page</a:t>
            </a:r>
            <a:endParaRPr lang="en-US" sz="900" b="0" noProof="0" dirty="0"/>
          </a:p>
        </p:txBody>
      </p:sp>
      <p:pic>
        <p:nvPicPr>
          <p:cNvPr id="10" name="Image 9"/>
          <p:cNvPicPr>
            <a:picLocks noChangeAspect="1"/>
          </p:cNvPicPr>
          <p:nvPr userDrawn="1"/>
        </p:nvPicPr>
        <p:blipFill>
          <a:blip r:embed="rId26" cstate="print">
            <a:extLst>
              <a:ext uri="{28A0092B-C50C-407E-A947-70E740481C1C}">
                <a14:useLocalDpi xmlns:a14="http://schemas.microsoft.com/office/drawing/2010/main" xmlns="" val="0"/>
              </a:ext>
            </a:extLst>
          </a:blip>
          <a:stretch>
            <a:fillRect/>
          </a:stretch>
        </p:blipFill>
        <p:spPr>
          <a:xfrm>
            <a:off x="246827" y="6490800"/>
            <a:ext cx="1032842" cy="298704"/>
          </a:xfrm>
          <a:prstGeom prst="rect">
            <a:avLst/>
          </a:prstGeom>
        </p:spPr>
      </p:pic>
    </p:spTree>
    <p:extLst>
      <p:ext uri="{BB962C8B-B14F-4D97-AF65-F5344CB8AC3E}">
        <p14:creationId xmlns:p14="http://schemas.microsoft.com/office/powerpoint/2010/main" xmlns="" val="1478117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70" r:id="rId4"/>
    <p:sldLayoutId id="2147483661" r:id="rId5"/>
    <p:sldLayoutId id="2147483672" r:id="rId6"/>
    <p:sldLayoutId id="2147483673" r:id="rId7"/>
    <p:sldLayoutId id="2147483674" r:id="rId8"/>
    <p:sldLayoutId id="2147483668" r:id="rId9"/>
    <p:sldLayoutId id="2147483654" r:id="rId10"/>
    <p:sldLayoutId id="2147483651" r:id="rId11"/>
    <p:sldLayoutId id="2147483669" r:id="rId12"/>
    <p:sldLayoutId id="2147483662" r:id="rId13"/>
    <p:sldLayoutId id="2147483677" r:id="rId14"/>
    <p:sldLayoutId id="2147483664" r:id="rId15"/>
    <p:sldLayoutId id="2147483679" r:id="rId16"/>
    <p:sldLayoutId id="2147483680" r:id="rId17"/>
    <p:sldLayoutId id="2147483665" r:id="rId18"/>
    <p:sldLayoutId id="2147483666" r:id="rId19"/>
    <p:sldLayoutId id="2147483667" r:id="rId20"/>
    <p:sldLayoutId id="2147483685" r:id="rId21"/>
    <p:sldLayoutId id="2147483686" r:id="rId22"/>
    <p:sldLayoutId id="2147483688" r:id="rId23"/>
    <p:sldLayoutId id="2147483660" r:id="rId24"/>
  </p:sldLayoutIdLst>
  <p:hf hdr="0" dt="0"/>
  <p:txStyles>
    <p:titleStyle>
      <a:lvl1pPr algn="l" defTabSz="914400" rtl="0" eaLnBrk="1" latinLnBrk="0" hangingPunct="1">
        <a:lnSpc>
          <a:spcPct val="90000"/>
        </a:lnSpc>
        <a:spcBef>
          <a:spcPct val="0"/>
        </a:spcBef>
        <a:buNone/>
        <a:defRPr sz="2800" b="1" kern="1200" spc="3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Lucida Grande"/>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fontScale="90000"/>
          </a:bodyPr>
          <a:lstStyle/>
          <a:p>
            <a:r>
              <a:rPr lang="en-US" dirty="0" smtClean="0">
                <a:solidFill>
                  <a:schemeClr val="tx1"/>
                </a:solidFill>
              </a:rPr>
              <a:t>INTEGRATING WITH IOT DEVICES USING</a:t>
            </a:r>
            <a:r>
              <a:rPr lang="en-US" dirty="0">
                <a:solidFill>
                  <a:schemeClr val="tx1"/>
                </a:solidFill>
              </a:rPr>
              <a:t> </a:t>
            </a:r>
            <a:r>
              <a:rPr lang="en-US" dirty="0" smtClean="0">
                <a:solidFill>
                  <a:schemeClr val="tx1"/>
                </a:solidFill>
              </a:rPr>
              <a:t>TIBCO </a:t>
            </a:r>
            <a:r>
              <a:rPr lang="en-US" dirty="0" smtClean="0">
                <a:solidFill>
                  <a:schemeClr val="tx1"/>
                </a:solidFill>
              </a:rPr>
              <a:t>FLOGO, GOLANG Programming, AWS IOT Platform.</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endParaRPr lang="en-US" noProof="0" dirty="0">
              <a:solidFill>
                <a:schemeClr val="tx1"/>
              </a:solidFill>
            </a:endParaRPr>
          </a:p>
        </p:txBody>
      </p:sp>
      <p:sp>
        <p:nvSpPr>
          <p:cNvPr id="5" name="Sous-titre 4"/>
          <p:cNvSpPr>
            <a:spLocks noGrp="1"/>
          </p:cNvSpPr>
          <p:nvPr>
            <p:ph type="subTitle" idx="1"/>
          </p:nvPr>
        </p:nvSpPr>
        <p:spPr>
          <a:xfrm>
            <a:off x="650979" y="4879745"/>
            <a:ext cx="9144000" cy="1655762"/>
          </a:xfrm>
        </p:spPr>
        <p:txBody>
          <a:bodyPr/>
          <a:lstStyle/>
          <a:p>
            <a:r>
              <a:rPr lang="en-US" dirty="0" smtClean="0"/>
              <a:t>-</a:t>
            </a:r>
            <a:r>
              <a:rPr lang="en-US" dirty="0" err="1" smtClean="0"/>
              <a:t>Ankur</a:t>
            </a:r>
            <a:r>
              <a:rPr lang="en-US" dirty="0" smtClean="0"/>
              <a:t> </a:t>
            </a:r>
            <a:r>
              <a:rPr lang="en-US" dirty="0" err="1" smtClean="0"/>
              <a:t>Khanna</a:t>
            </a:r>
            <a:r>
              <a:rPr lang="en-US" dirty="0" smtClean="0"/>
              <a:t> (Director)</a:t>
            </a:r>
          </a:p>
          <a:p>
            <a:r>
              <a:rPr lang="en-US" dirty="0" smtClean="0"/>
              <a:t>-</a:t>
            </a:r>
            <a:r>
              <a:rPr lang="en-US" dirty="0" smtClean="0"/>
              <a:t>Robin </a:t>
            </a:r>
            <a:r>
              <a:rPr lang="en-US" dirty="0" err="1" smtClean="0"/>
              <a:t>Burgbacher</a:t>
            </a:r>
            <a:r>
              <a:rPr lang="en-US" dirty="0" smtClean="0"/>
              <a:t>  (Solution Architect)</a:t>
            </a:r>
            <a:endParaRPr lang="en-US" dirty="0" smtClean="0"/>
          </a:p>
          <a:p>
            <a:r>
              <a:rPr lang="en-US" noProof="0" dirty="0" smtClean="0"/>
              <a:t>-</a:t>
            </a:r>
            <a:r>
              <a:rPr lang="en-US" noProof="0" dirty="0" err="1" smtClean="0"/>
              <a:t>Varun</a:t>
            </a:r>
            <a:r>
              <a:rPr lang="en-US" noProof="0" dirty="0" smtClean="0"/>
              <a:t> Kumar (Developer)</a:t>
            </a:r>
            <a:endParaRPr lang="en-US" noProof="0" dirty="0"/>
          </a:p>
        </p:txBody>
      </p:sp>
    </p:spTree>
    <p:extLst>
      <p:ext uri="{BB962C8B-B14F-4D97-AF65-F5344CB8AC3E}">
        <p14:creationId xmlns:p14="http://schemas.microsoft.com/office/powerpoint/2010/main" xmlns="" val="4211400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3</a:t>
            </a:r>
          </a:p>
        </p:txBody>
      </p:sp>
      <p:sp>
        <p:nvSpPr>
          <p:cNvPr id="7" name="Content Placeholder 6"/>
          <p:cNvSpPr>
            <a:spLocks noGrp="1"/>
          </p:cNvSpPr>
          <p:nvPr>
            <p:ph idx="1"/>
          </p:nvPr>
        </p:nvSpPr>
        <p:spPr/>
        <p:txBody>
          <a:bodyPr/>
          <a:lstStyle/>
          <a:p>
            <a:r>
              <a:rPr lang="en-US" dirty="0" smtClean="0"/>
              <a:t>MQTT BROKER</a:t>
            </a:r>
            <a:endParaRPr lang="en-US" dirty="0"/>
          </a:p>
        </p:txBody>
      </p:sp>
      <p:sp>
        <p:nvSpPr>
          <p:cNvPr id="4" name="Footer Placeholder 3"/>
          <p:cNvSpPr>
            <a:spLocks noGrp="1"/>
          </p:cNvSpPr>
          <p:nvPr>
            <p:ph type="ftr" sz="quarter" idx="11"/>
          </p:nvPr>
        </p:nvSpPr>
        <p:spPr/>
        <p:txBody>
          <a:bodyPr/>
          <a:lstStyle/>
          <a:p>
            <a:r>
              <a:rPr lang="fr-FR" dirty="0"/>
              <a:t>IT </a:t>
            </a:r>
            <a:r>
              <a:rPr lang="fr-FR" dirty="0" err="1"/>
              <a:t>Americas</a:t>
            </a:r>
            <a:r>
              <a:rPr lang="fr-FR" dirty="0"/>
              <a:t> / </a:t>
            </a:r>
            <a:r>
              <a:rPr lang="en-US" dirty="0"/>
              <a:t>Integration</a:t>
            </a:r>
            <a:r>
              <a:rPr lang="fr-FR" dirty="0"/>
              <a:t> Services</a:t>
            </a:r>
          </a:p>
        </p:txBody>
      </p:sp>
      <p:sp>
        <p:nvSpPr>
          <p:cNvPr id="5" name="Slide Number Placeholder 4"/>
          <p:cNvSpPr>
            <a:spLocks noGrp="1"/>
          </p:cNvSpPr>
          <p:nvPr>
            <p:ph type="sldNum" sz="quarter" idx="4"/>
          </p:nvPr>
        </p:nvSpPr>
        <p:spPr/>
        <p:txBody>
          <a:bodyPr/>
          <a:lstStyle/>
          <a:p>
            <a:fld id="{91D0DAE4-BE63-46F6-A3FC-2CC1752FBC7E}" type="slidenum">
              <a:rPr lang="fr-FR" smtClean="0"/>
              <a:pPr/>
              <a:t>11</a:t>
            </a:fld>
            <a:endParaRPr lang="fr-FR" dirty="0"/>
          </a:p>
        </p:txBody>
      </p:sp>
    </p:spTree>
    <p:extLst>
      <p:ext uri="{BB962C8B-B14F-4D97-AF65-F5344CB8AC3E}">
        <p14:creationId xmlns:p14="http://schemas.microsoft.com/office/powerpoint/2010/main" xmlns="" val="3935822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a:t>IT Americas / Integration Services</a:t>
            </a:r>
            <a:endParaRPr lang="en-US" noProof="0" dirty="0"/>
          </a:p>
        </p:txBody>
      </p:sp>
      <p:sp>
        <p:nvSpPr>
          <p:cNvPr id="5" name="Slide Number Placeholder 4"/>
          <p:cNvSpPr>
            <a:spLocks noGrp="1"/>
          </p:cNvSpPr>
          <p:nvPr>
            <p:ph type="sldNum" sz="quarter" idx="12"/>
          </p:nvPr>
        </p:nvSpPr>
        <p:spPr/>
        <p:txBody>
          <a:bodyPr/>
          <a:lstStyle/>
          <a:p>
            <a:fld id="{91D0DAE4-BE63-46F6-A3FC-2CC1752FBC7E}" type="slidenum">
              <a:rPr lang="en-US" noProof="0" smtClean="0"/>
              <a:pPr/>
              <a:t>12</a:t>
            </a:fld>
            <a:endParaRPr lang="en-US" noProof="0" dirty="0"/>
          </a:p>
        </p:txBody>
      </p:sp>
      <p:sp>
        <p:nvSpPr>
          <p:cNvPr id="6" name="Text Placeholder 5"/>
          <p:cNvSpPr>
            <a:spLocks noGrp="1"/>
          </p:cNvSpPr>
          <p:nvPr>
            <p:ph type="body" sz="quarter" idx="13"/>
          </p:nvPr>
        </p:nvSpPr>
        <p:spPr/>
        <p:txBody>
          <a:bodyPr/>
          <a:lstStyle/>
          <a:p>
            <a:r>
              <a:rPr lang="en-US" dirty="0"/>
              <a:t>4</a:t>
            </a:r>
          </a:p>
        </p:txBody>
      </p:sp>
      <p:sp>
        <p:nvSpPr>
          <p:cNvPr id="9" name="AutoShape 4" descr="Image result for tibco activespace shared nothing persisten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209" name="Picture 12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29566" y="47627"/>
            <a:ext cx="1317625" cy="1135063"/>
          </a:xfrm>
          <a:prstGeom prst="rect">
            <a:avLst/>
          </a:prstGeom>
          <a:noFill/>
          <a:extLst>
            <a:ext uri="{909E8E84-426E-40DD-AFC4-6F175D3DCCD1}">
              <a14:hiddenFill xmlns:a14="http://schemas.microsoft.com/office/drawing/2010/main" xmlns="">
                <a:solidFill>
                  <a:srgbClr val="FFFFFF"/>
                </a:solidFill>
              </a14:hiddenFill>
            </a:ext>
          </a:extLst>
        </p:spPr>
      </p:pic>
      <p:pic>
        <p:nvPicPr>
          <p:cNvPr id="8208" name="Picture 12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2096" y="1638399"/>
            <a:ext cx="4465929" cy="2517160"/>
          </a:xfrm>
          <a:prstGeom prst="rect">
            <a:avLst/>
          </a:prstGeom>
          <a:noFill/>
          <a:extLst>
            <a:ext uri="{909E8E84-426E-40DD-AFC4-6F175D3DCCD1}">
              <a14:hiddenFill xmlns:a14="http://schemas.microsoft.com/office/drawing/2010/main" xmlns="">
                <a:solidFill>
                  <a:srgbClr val="FFFFFF"/>
                </a:solidFill>
              </a14:hiddenFill>
            </a:ext>
          </a:extLst>
        </p:spPr>
      </p:pic>
      <p:pic>
        <p:nvPicPr>
          <p:cNvPr id="8207" name="Picture 127"/>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655840" y="1494006"/>
            <a:ext cx="6118225" cy="1752600"/>
          </a:xfrm>
          <a:prstGeom prst="rect">
            <a:avLst/>
          </a:prstGeom>
          <a:noFill/>
          <a:extLst>
            <a:ext uri="{909E8E84-426E-40DD-AFC4-6F175D3DCCD1}">
              <a14:hiddenFill xmlns:a14="http://schemas.microsoft.com/office/drawing/2010/main" xmlns="">
                <a:solidFill>
                  <a:srgbClr val="FFFFFF"/>
                </a:solidFill>
              </a14:hiddenFill>
            </a:ext>
          </a:extLst>
        </p:spPr>
      </p:pic>
      <p:pic>
        <p:nvPicPr>
          <p:cNvPr id="8206" name="Picture 130"/>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41287" y="4205584"/>
            <a:ext cx="2138289" cy="2233686"/>
          </a:xfrm>
          <a:prstGeom prst="rect">
            <a:avLst/>
          </a:prstGeom>
          <a:noFill/>
          <a:extLst>
            <a:ext uri="{909E8E84-426E-40DD-AFC4-6F175D3DCCD1}">
              <a14:hiddenFill xmlns:a14="http://schemas.microsoft.com/office/drawing/2010/main" xmlns="">
                <a:solidFill>
                  <a:srgbClr val="FFFFFF"/>
                </a:solidFill>
              </a14:hiddenFill>
            </a:ext>
          </a:extLst>
        </p:spPr>
      </p:pic>
      <p:pic>
        <p:nvPicPr>
          <p:cNvPr id="8205" name="Picture 16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345894" y="4246564"/>
            <a:ext cx="3522737" cy="1977981"/>
          </a:xfrm>
          <a:prstGeom prst="rect">
            <a:avLst/>
          </a:prstGeom>
          <a:noFill/>
          <a:extLst>
            <a:ext uri="{909E8E84-426E-40DD-AFC4-6F175D3DCCD1}">
              <a14:hiddenFill xmlns:a14="http://schemas.microsoft.com/office/drawing/2010/main" xmlns="">
                <a:solidFill>
                  <a:srgbClr val="FFFFFF"/>
                </a:solidFill>
              </a14:hiddenFill>
            </a:ext>
          </a:extLst>
        </p:spPr>
      </p:pic>
      <p:pic>
        <p:nvPicPr>
          <p:cNvPr id="8204" name="Picture 139"/>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6091402" y="3751242"/>
            <a:ext cx="2903538" cy="27813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1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445947"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19"/>
          <p:cNvSpPr>
            <a:spLocks noChangeArrowheads="1"/>
          </p:cNvSpPr>
          <p:nvPr/>
        </p:nvSpPr>
        <p:spPr bwMode="auto">
          <a:xfrm>
            <a:off x="2936457" y="126038"/>
            <a:ext cx="4167655" cy="144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https://docs.aws.amazon.com/iot/latest/developerguide/iot-gs.html </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Configure the AWS IOT button using the following steps.</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 </a:t>
            </a:r>
            <a:r>
              <a:rPr kumimoji="0" lang="en-GB" altLang="en-US" sz="1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Creat</a:t>
            </a: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 thing for the IOT device.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 Create a certificate.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 Associate a policy.</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 </a:t>
            </a:r>
            <a:r>
              <a:rPr kumimoji="0" lang="en-GB" altLang="en-US" sz="1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assocate</a:t>
            </a: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all three together.</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 Configure the button.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20"/>
          <p:cNvSpPr>
            <a:spLocks noChangeArrowheads="1"/>
          </p:cNvSpPr>
          <p:nvPr/>
        </p:nvSpPr>
        <p:spPr bwMode="auto">
          <a:xfrm>
            <a:off x="92075" y="5087938"/>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21"/>
          <p:cNvSpPr>
            <a:spLocks noChangeArrowheads="1"/>
          </p:cNvSpPr>
          <p:nvPr/>
        </p:nvSpPr>
        <p:spPr bwMode="auto">
          <a:xfrm>
            <a:off x="92075" y="6840538"/>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22"/>
          <p:cNvSpPr>
            <a:spLocks noChangeArrowheads="1"/>
          </p:cNvSpPr>
          <p:nvPr/>
        </p:nvSpPr>
        <p:spPr bwMode="auto">
          <a:xfrm>
            <a:off x="92075" y="9888538"/>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25"/>
          <p:cNvSpPr>
            <a:spLocks noChangeArrowheads="1"/>
          </p:cNvSpPr>
          <p:nvPr/>
        </p:nvSpPr>
        <p:spPr bwMode="auto">
          <a:xfrm>
            <a:off x="92075" y="15663863"/>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28"/>
          <p:cNvSpPr>
            <a:spLocks noChangeArrowheads="1"/>
          </p:cNvSpPr>
          <p:nvPr/>
        </p:nvSpPr>
        <p:spPr bwMode="auto">
          <a:xfrm>
            <a:off x="92075" y="24960263"/>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29"/>
          <p:cNvSpPr>
            <a:spLocks noChangeArrowheads="1"/>
          </p:cNvSpPr>
          <p:nvPr/>
        </p:nvSpPr>
        <p:spPr bwMode="auto">
          <a:xfrm>
            <a:off x="92075" y="26133425"/>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33"/>
          <p:cNvSpPr>
            <a:spLocks noChangeArrowheads="1"/>
          </p:cNvSpPr>
          <p:nvPr/>
        </p:nvSpPr>
        <p:spPr bwMode="auto">
          <a:xfrm>
            <a:off x="92075" y="37860288"/>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35"/>
          <p:cNvSpPr>
            <a:spLocks noChangeArrowheads="1"/>
          </p:cNvSpPr>
          <p:nvPr/>
        </p:nvSpPr>
        <p:spPr bwMode="auto">
          <a:xfrm>
            <a:off x="92075" y="423418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1284932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smtClean="0"/>
              <a:t>IT Americas / Integration Services</a:t>
            </a:r>
            <a:endParaRPr lang="en-US" noProof="0" dirty="0"/>
          </a:p>
        </p:txBody>
      </p:sp>
      <p:sp>
        <p:nvSpPr>
          <p:cNvPr id="5" name="Slide Number Placeholder 4"/>
          <p:cNvSpPr>
            <a:spLocks noGrp="1"/>
          </p:cNvSpPr>
          <p:nvPr>
            <p:ph type="sldNum" sz="quarter" idx="12"/>
          </p:nvPr>
        </p:nvSpPr>
        <p:spPr/>
        <p:txBody>
          <a:bodyPr/>
          <a:lstStyle/>
          <a:p>
            <a:fld id="{91D0DAE4-BE63-46F6-A3FC-2CC1752FBC7E}" type="slidenum">
              <a:rPr lang="en-US" noProof="0" smtClean="0"/>
              <a:pPr/>
              <a:t>13</a:t>
            </a:fld>
            <a:endParaRPr lang="en-US" noProof="0" dirty="0"/>
          </a:p>
        </p:txBody>
      </p:sp>
      <p:pic>
        <p:nvPicPr>
          <p:cNvPr id="7" name="Picture 6"/>
          <p:cNvPicPr/>
          <p:nvPr/>
        </p:nvPicPr>
        <p:blipFill>
          <a:blip r:embed="rId2" cstate="print"/>
          <a:srcRect/>
          <a:stretch>
            <a:fillRect/>
          </a:stretch>
        </p:blipFill>
        <p:spPr bwMode="auto">
          <a:xfrm>
            <a:off x="623393" y="116632"/>
            <a:ext cx="3168352" cy="1296144"/>
          </a:xfrm>
          <a:prstGeom prst="rect">
            <a:avLst/>
          </a:prstGeom>
          <a:noFill/>
          <a:ln w="9525">
            <a:noFill/>
            <a:miter lim="800000"/>
            <a:headEnd/>
            <a:tailEnd/>
          </a:ln>
        </p:spPr>
      </p:pic>
      <p:sp>
        <p:nvSpPr>
          <p:cNvPr id="8" name="Rectangle 2"/>
          <p:cNvSpPr>
            <a:spLocks noChangeArrowheads="1"/>
          </p:cNvSpPr>
          <p:nvPr/>
        </p:nvSpPr>
        <p:spPr bwMode="auto">
          <a:xfrm>
            <a:off x="3983088" y="-22110"/>
            <a:ext cx="302433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 will use </a:t>
            </a:r>
            <a:r>
              <a:rPr kumimoji="0" lang="en-GB" altLang="en-US" sz="1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iot</a:t>
            </a: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to let any action.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217" name="Picture 14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35760" y="195515"/>
            <a:ext cx="3071664" cy="2548233"/>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3"/>
          <p:cNvSpPr>
            <a:spLocks noChangeArrowheads="1"/>
          </p:cNvSpPr>
          <p:nvPr/>
        </p:nvSpPr>
        <p:spPr bwMode="auto">
          <a:xfrm>
            <a:off x="92075" y="48514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5"/>
          <p:cNvSpPr>
            <a:spLocks noChangeArrowheads="1"/>
          </p:cNvSpPr>
          <p:nvPr/>
        </p:nvSpPr>
        <p:spPr bwMode="auto">
          <a:xfrm>
            <a:off x="7007424" y="28922"/>
            <a:ext cx="2184920" cy="249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Attach </a:t>
            </a:r>
            <a:r>
              <a:rPr kumimoji="0" lang="en-GB" altLang="en-US" sz="1000" b="0"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AWS:Iot</a:t>
            </a:r>
            <a:r>
              <a:rPr kumimoji="0" lang="en-GB"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to device certificate</a:t>
            </a: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220" name="Picture 15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044283" y="278086"/>
            <a:ext cx="2949575" cy="264477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6"/>
          <p:cNvSpPr>
            <a:spLocks noChangeArrowheads="1"/>
          </p:cNvSpPr>
          <p:nvPr/>
        </p:nvSpPr>
        <p:spPr bwMode="auto">
          <a:xfrm>
            <a:off x="0" y="3101975"/>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en-US" altLang="en-US" sz="800" b="0" i="0" u="none" strike="noStrike" cap="none" normalizeH="0" baseline="0" smtClean="0">
                <a:ln>
                  <a:noFill/>
                </a:ln>
                <a:solidFill>
                  <a:schemeClr val="tx1"/>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4" name="Picture 13"/>
          <p:cNvPicPr/>
          <p:nvPr/>
        </p:nvPicPr>
        <p:blipFill>
          <a:blip r:embed="rId5"/>
          <a:srcRect/>
          <a:stretch>
            <a:fillRect/>
          </a:stretch>
        </p:blipFill>
        <p:spPr bwMode="auto">
          <a:xfrm>
            <a:off x="0" y="2922861"/>
            <a:ext cx="3371850" cy="1170940"/>
          </a:xfrm>
          <a:prstGeom prst="rect">
            <a:avLst/>
          </a:prstGeom>
          <a:noFill/>
          <a:ln w="9525">
            <a:noFill/>
            <a:miter lim="800000"/>
            <a:headEnd/>
            <a:tailEnd/>
          </a:ln>
        </p:spPr>
      </p:pic>
      <p:pic>
        <p:nvPicPr>
          <p:cNvPr id="15" name="Picture 14"/>
          <p:cNvPicPr/>
          <p:nvPr/>
        </p:nvPicPr>
        <p:blipFill>
          <a:blip r:embed="rId6"/>
          <a:srcRect/>
          <a:stretch>
            <a:fillRect/>
          </a:stretch>
        </p:blipFill>
        <p:spPr bwMode="auto">
          <a:xfrm>
            <a:off x="3539546" y="3002827"/>
            <a:ext cx="2863215" cy="2764790"/>
          </a:xfrm>
          <a:prstGeom prst="rect">
            <a:avLst/>
          </a:prstGeom>
          <a:noFill/>
          <a:ln w="9525">
            <a:noFill/>
            <a:miter lim="800000"/>
            <a:headEnd/>
            <a:tailEnd/>
          </a:ln>
        </p:spPr>
      </p:pic>
      <p:sp>
        <p:nvSpPr>
          <p:cNvPr id="12" name="Rectangle 11"/>
          <p:cNvSpPr/>
          <p:nvPr/>
        </p:nvSpPr>
        <p:spPr>
          <a:xfrm>
            <a:off x="2488670" y="5718999"/>
            <a:ext cx="5640288" cy="923330"/>
          </a:xfrm>
          <a:prstGeom prst="rect">
            <a:avLst/>
          </a:prstGeom>
        </p:spPr>
        <p:txBody>
          <a:bodyPr wrap="square">
            <a:spAutoFit/>
          </a:bodyPr>
          <a:lstStyle/>
          <a:p>
            <a:pPr marL="91440" marR="0">
              <a:spcBef>
                <a:spcPts val="400"/>
              </a:spcBef>
              <a:spcAft>
                <a:spcPts val="400"/>
              </a:spcAft>
            </a:pPr>
            <a:r>
              <a:rPr lang="en-GB" dirty="0">
                <a:latin typeface="Arial" panose="020B0604020202020204" pitchFamily="34" charset="0"/>
                <a:ea typeface="Times New Roman" panose="02020603050405020304" pitchFamily="18" charset="0"/>
                <a:cs typeface="Times New Roman" panose="02020603050405020304" pitchFamily="18" charset="0"/>
              </a:rPr>
              <a:t>The Thing is configured in AWS IOT. </a:t>
            </a:r>
            <a:r>
              <a:rPr lang="en-GB" dirty="0" smtClean="0">
                <a:latin typeface="Arial" panose="020B0604020202020204" pitchFamily="34" charset="0"/>
                <a:ea typeface="Times New Roman" panose="02020603050405020304" pitchFamily="18" charset="0"/>
                <a:cs typeface="Times New Roman" panose="02020603050405020304" pitchFamily="18" charset="0"/>
              </a:rPr>
              <a:t>Highlighted </a:t>
            </a:r>
            <a:r>
              <a:rPr lang="en-GB" dirty="0">
                <a:latin typeface="Arial" panose="020B0604020202020204" pitchFamily="34" charset="0"/>
                <a:ea typeface="Times New Roman" panose="02020603050405020304" pitchFamily="18" charset="0"/>
                <a:cs typeface="Times New Roman" panose="02020603050405020304" pitchFamily="18" charset="0"/>
              </a:rPr>
              <a:t>is called subdomain and used when configuring the button.</a:t>
            </a:r>
            <a:endParaRPr lang="en-US" dirty="0">
              <a:latin typeface="Arial" panose="020B0604020202020204" pitchFamily="34" charset="0"/>
              <a:ea typeface="Times New Roman" panose="02020603050405020304" pitchFamily="18" charset="0"/>
              <a:cs typeface="Times New Roman" panose="02020603050405020304" pitchFamily="18" charset="0"/>
            </a:endParaRPr>
          </a:p>
        </p:txBody>
      </p:sp>
      <p:pic>
        <p:nvPicPr>
          <p:cNvPr id="17" name="Picture 16"/>
          <p:cNvPicPr/>
          <p:nvPr/>
        </p:nvPicPr>
        <p:blipFill>
          <a:blip r:embed="rId7"/>
          <a:srcRect/>
          <a:stretch>
            <a:fillRect/>
          </a:stretch>
        </p:blipFill>
        <p:spPr bwMode="auto">
          <a:xfrm>
            <a:off x="6745584" y="2992912"/>
            <a:ext cx="3241040" cy="1898650"/>
          </a:xfrm>
          <a:prstGeom prst="rect">
            <a:avLst/>
          </a:prstGeom>
          <a:noFill/>
          <a:ln w="9525">
            <a:noFill/>
            <a:miter lim="800000"/>
            <a:headEnd/>
            <a:tailEnd/>
          </a:ln>
        </p:spPr>
      </p:pic>
    </p:spTree>
    <p:extLst>
      <p:ext uri="{BB962C8B-B14F-4D97-AF65-F5344CB8AC3E}">
        <p14:creationId xmlns:p14="http://schemas.microsoft.com/office/powerpoint/2010/main" xmlns="" val="16821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smtClean="0"/>
              <a:t>IT Americas / Integration Services</a:t>
            </a:r>
            <a:endParaRPr lang="en-US" noProof="0" dirty="0"/>
          </a:p>
        </p:txBody>
      </p:sp>
      <p:sp>
        <p:nvSpPr>
          <p:cNvPr id="5" name="Slide Number Placeholder 4"/>
          <p:cNvSpPr>
            <a:spLocks noGrp="1"/>
          </p:cNvSpPr>
          <p:nvPr>
            <p:ph type="sldNum" sz="quarter" idx="12"/>
          </p:nvPr>
        </p:nvSpPr>
        <p:spPr/>
        <p:txBody>
          <a:bodyPr/>
          <a:lstStyle/>
          <a:p>
            <a:fld id="{91D0DAE4-BE63-46F6-A3FC-2CC1752FBC7E}" type="slidenum">
              <a:rPr lang="en-US" noProof="0" smtClean="0"/>
              <a:pPr/>
              <a:t>14</a:t>
            </a:fld>
            <a:endParaRPr lang="en-US" noProof="0" dirty="0"/>
          </a:p>
        </p:txBody>
      </p:sp>
      <p:pic>
        <p:nvPicPr>
          <p:cNvPr id="7" name="Picture 6"/>
          <p:cNvPicPr/>
          <p:nvPr/>
        </p:nvPicPr>
        <p:blipFill>
          <a:blip r:embed="rId2"/>
          <a:srcRect/>
          <a:stretch>
            <a:fillRect/>
          </a:stretch>
        </p:blipFill>
        <p:spPr bwMode="auto">
          <a:xfrm>
            <a:off x="911424" y="188640"/>
            <a:ext cx="1820545" cy="1410335"/>
          </a:xfrm>
          <a:prstGeom prst="rect">
            <a:avLst/>
          </a:prstGeom>
          <a:noFill/>
          <a:ln w="9525">
            <a:noFill/>
            <a:miter lim="800000"/>
            <a:headEnd/>
            <a:tailEnd/>
          </a:ln>
        </p:spPr>
      </p:pic>
      <p:pic>
        <p:nvPicPr>
          <p:cNvPr id="8" name="Picture 7"/>
          <p:cNvPicPr/>
          <p:nvPr/>
        </p:nvPicPr>
        <p:blipFill>
          <a:blip r:embed="rId3"/>
          <a:srcRect/>
          <a:stretch>
            <a:fillRect/>
          </a:stretch>
        </p:blipFill>
        <p:spPr bwMode="auto">
          <a:xfrm>
            <a:off x="695400" y="1700808"/>
            <a:ext cx="4725645" cy="4541364"/>
          </a:xfrm>
          <a:prstGeom prst="rect">
            <a:avLst/>
          </a:prstGeom>
          <a:noFill/>
          <a:ln w="9525">
            <a:noFill/>
            <a:miter lim="800000"/>
            <a:headEnd/>
            <a:tailEnd/>
          </a:ln>
        </p:spPr>
      </p:pic>
      <p:pic>
        <p:nvPicPr>
          <p:cNvPr id="9" name="Picture 8"/>
          <p:cNvPicPr/>
          <p:nvPr/>
        </p:nvPicPr>
        <p:blipFill>
          <a:blip r:embed="rId4"/>
          <a:srcRect/>
          <a:stretch>
            <a:fillRect/>
          </a:stretch>
        </p:blipFill>
        <p:spPr bwMode="auto">
          <a:xfrm>
            <a:off x="5591944" y="1340768"/>
            <a:ext cx="6116955" cy="1643380"/>
          </a:xfrm>
          <a:prstGeom prst="rect">
            <a:avLst/>
          </a:prstGeom>
          <a:noFill/>
          <a:ln w="9525">
            <a:noFill/>
            <a:miter lim="800000"/>
            <a:headEnd/>
            <a:tailEnd/>
          </a:ln>
        </p:spPr>
      </p:pic>
    </p:spTree>
    <p:extLst>
      <p:ext uri="{BB962C8B-B14F-4D97-AF65-F5344CB8AC3E}">
        <p14:creationId xmlns:p14="http://schemas.microsoft.com/office/powerpoint/2010/main" xmlns="" val="422086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AWS IOT RULES</a:t>
            </a:r>
            <a:endParaRPr lang="en-US" dirty="0"/>
          </a:p>
        </p:txBody>
      </p:sp>
      <p:sp>
        <p:nvSpPr>
          <p:cNvPr id="4" name="Footer Placeholder 3"/>
          <p:cNvSpPr>
            <a:spLocks noGrp="1"/>
          </p:cNvSpPr>
          <p:nvPr>
            <p:ph type="ftr" sz="quarter" idx="11"/>
          </p:nvPr>
        </p:nvSpPr>
        <p:spPr/>
        <p:txBody>
          <a:bodyPr/>
          <a:lstStyle/>
          <a:p>
            <a:r>
              <a:rPr lang="fr-FR" dirty="0"/>
              <a:t>IT </a:t>
            </a:r>
            <a:r>
              <a:rPr lang="fr-FR" dirty="0" err="1"/>
              <a:t>Americas</a:t>
            </a:r>
            <a:r>
              <a:rPr lang="fr-FR" dirty="0"/>
              <a:t> / </a:t>
            </a:r>
            <a:r>
              <a:rPr lang="en-US" dirty="0"/>
              <a:t>Integration</a:t>
            </a:r>
            <a:r>
              <a:rPr lang="fr-FR" dirty="0"/>
              <a:t> Services</a:t>
            </a:r>
          </a:p>
        </p:txBody>
      </p:sp>
      <p:sp>
        <p:nvSpPr>
          <p:cNvPr id="5" name="Slide Number Placeholder 4"/>
          <p:cNvSpPr>
            <a:spLocks noGrp="1"/>
          </p:cNvSpPr>
          <p:nvPr>
            <p:ph type="sldNum" sz="quarter" idx="4"/>
          </p:nvPr>
        </p:nvSpPr>
        <p:spPr/>
        <p:txBody>
          <a:bodyPr/>
          <a:lstStyle/>
          <a:p>
            <a:fld id="{91D0DAE4-BE63-46F6-A3FC-2CC1752FBC7E}" type="slidenum">
              <a:rPr lang="fr-FR" smtClean="0"/>
              <a:pPr/>
              <a:t>15</a:t>
            </a:fld>
            <a:endParaRPr lang="fr-FR" dirty="0"/>
          </a:p>
        </p:txBody>
      </p:sp>
    </p:spTree>
    <p:extLst>
      <p:ext uri="{BB962C8B-B14F-4D97-AF65-F5344CB8AC3E}">
        <p14:creationId xmlns:p14="http://schemas.microsoft.com/office/powerpoint/2010/main" xmlns="" val="2316016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smtClean="0"/>
              <a:t>IT Americas / Integration Services</a:t>
            </a:r>
            <a:endParaRPr lang="en-US" noProof="0" dirty="0"/>
          </a:p>
        </p:txBody>
      </p:sp>
      <p:sp>
        <p:nvSpPr>
          <p:cNvPr id="5" name="Slide Number Placeholder 4"/>
          <p:cNvSpPr>
            <a:spLocks noGrp="1"/>
          </p:cNvSpPr>
          <p:nvPr>
            <p:ph type="sldNum" sz="quarter" idx="12"/>
          </p:nvPr>
        </p:nvSpPr>
        <p:spPr/>
        <p:txBody>
          <a:bodyPr/>
          <a:lstStyle/>
          <a:p>
            <a:fld id="{91D0DAE4-BE63-46F6-A3FC-2CC1752FBC7E}" type="slidenum">
              <a:rPr lang="en-US" noProof="0" smtClean="0"/>
              <a:pPr/>
              <a:t>16</a:t>
            </a:fld>
            <a:endParaRPr lang="en-US" noProof="0" dirty="0"/>
          </a:p>
        </p:txBody>
      </p:sp>
      <p:pic>
        <p:nvPicPr>
          <p:cNvPr id="7" name="Picture 6"/>
          <p:cNvPicPr>
            <a:picLocks noChangeAspect="1"/>
          </p:cNvPicPr>
          <p:nvPr/>
        </p:nvPicPr>
        <p:blipFill>
          <a:blip r:embed="rId2"/>
          <a:stretch>
            <a:fillRect/>
          </a:stretch>
        </p:blipFill>
        <p:spPr>
          <a:xfrm>
            <a:off x="911424" y="188640"/>
            <a:ext cx="6297890" cy="3416423"/>
          </a:xfrm>
          <a:prstGeom prst="rect">
            <a:avLst/>
          </a:prstGeom>
        </p:spPr>
      </p:pic>
      <p:pic>
        <p:nvPicPr>
          <p:cNvPr id="8" name="Picture 7"/>
          <p:cNvPicPr>
            <a:picLocks noChangeAspect="1"/>
          </p:cNvPicPr>
          <p:nvPr/>
        </p:nvPicPr>
        <p:blipFill>
          <a:blip r:embed="rId3"/>
          <a:stretch>
            <a:fillRect/>
          </a:stretch>
        </p:blipFill>
        <p:spPr>
          <a:xfrm>
            <a:off x="6960096" y="0"/>
            <a:ext cx="4938188" cy="6294665"/>
          </a:xfrm>
          <a:prstGeom prst="rect">
            <a:avLst/>
          </a:prstGeom>
        </p:spPr>
      </p:pic>
      <p:pic>
        <p:nvPicPr>
          <p:cNvPr id="9" name="Picture 8"/>
          <p:cNvPicPr>
            <a:picLocks noChangeAspect="1"/>
          </p:cNvPicPr>
          <p:nvPr/>
        </p:nvPicPr>
        <p:blipFill>
          <a:blip r:embed="rId4"/>
          <a:stretch>
            <a:fillRect/>
          </a:stretch>
        </p:blipFill>
        <p:spPr>
          <a:xfrm>
            <a:off x="1179121" y="3825571"/>
            <a:ext cx="5204911" cy="2469094"/>
          </a:xfrm>
          <a:prstGeom prst="rect">
            <a:avLst/>
          </a:prstGeom>
        </p:spPr>
      </p:pic>
    </p:spTree>
    <p:extLst>
      <p:ext uri="{BB962C8B-B14F-4D97-AF65-F5344CB8AC3E}">
        <p14:creationId xmlns:p14="http://schemas.microsoft.com/office/powerpoint/2010/main" xmlns="" val="3650075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POC DOCUMENTATION</a:t>
            </a:r>
            <a:endParaRPr lang="en-US" dirty="0"/>
          </a:p>
        </p:txBody>
      </p:sp>
      <p:sp>
        <p:nvSpPr>
          <p:cNvPr id="4" name="Footer Placeholder 3"/>
          <p:cNvSpPr>
            <a:spLocks noGrp="1"/>
          </p:cNvSpPr>
          <p:nvPr>
            <p:ph type="ftr" sz="quarter" idx="11"/>
          </p:nvPr>
        </p:nvSpPr>
        <p:spPr/>
        <p:txBody>
          <a:bodyPr/>
          <a:lstStyle/>
          <a:p>
            <a:r>
              <a:rPr lang="fr-FR" dirty="0"/>
              <a:t>IT </a:t>
            </a:r>
            <a:r>
              <a:rPr lang="fr-FR" dirty="0" err="1"/>
              <a:t>Americas</a:t>
            </a:r>
            <a:r>
              <a:rPr lang="fr-FR" dirty="0"/>
              <a:t> / </a:t>
            </a:r>
            <a:r>
              <a:rPr lang="en-US" dirty="0"/>
              <a:t>Integration</a:t>
            </a:r>
            <a:r>
              <a:rPr lang="fr-FR" dirty="0"/>
              <a:t> Services</a:t>
            </a:r>
          </a:p>
        </p:txBody>
      </p:sp>
      <p:sp>
        <p:nvSpPr>
          <p:cNvPr id="5" name="Slide Number Placeholder 4"/>
          <p:cNvSpPr>
            <a:spLocks noGrp="1"/>
          </p:cNvSpPr>
          <p:nvPr>
            <p:ph type="sldNum" sz="quarter" idx="4"/>
          </p:nvPr>
        </p:nvSpPr>
        <p:spPr/>
        <p:txBody>
          <a:bodyPr/>
          <a:lstStyle/>
          <a:p>
            <a:fld id="{91D0DAE4-BE63-46F6-A3FC-2CC1752FBC7E}" type="slidenum">
              <a:rPr lang="fr-FR" smtClean="0"/>
              <a:pPr/>
              <a:t>17</a:t>
            </a:fld>
            <a:endParaRPr lang="fr-FR" dirty="0"/>
          </a:p>
        </p:txBody>
      </p:sp>
    </p:spTree>
    <p:extLst>
      <p:ext uri="{BB962C8B-B14F-4D97-AF65-F5344CB8AC3E}">
        <p14:creationId xmlns:p14="http://schemas.microsoft.com/office/powerpoint/2010/main" xmlns="" val="2316016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smtClean="0"/>
              <a:t>IT Americas / Integration Services</a:t>
            </a:r>
            <a:endParaRPr lang="en-US" noProof="0" dirty="0"/>
          </a:p>
        </p:txBody>
      </p:sp>
      <p:sp>
        <p:nvSpPr>
          <p:cNvPr id="5" name="Slide Number Placeholder 4"/>
          <p:cNvSpPr>
            <a:spLocks noGrp="1"/>
          </p:cNvSpPr>
          <p:nvPr>
            <p:ph type="sldNum" sz="quarter" idx="4"/>
          </p:nvPr>
        </p:nvSpPr>
        <p:spPr/>
        <p:txBody>
          <a:bodyPr/>
          <a:lstStyle/>
          <a:p>
            <a:fld id="{91D0DAE4-BE63-46F6-A3FC-2CC1752FBC7E}" type="slidenum">
              <a:rPr lang="en-US" noProof="0" smtClean="0"/>
              <a:pPr/>
              <a:t>18</a:t>
            </a:fld>
            <a:endParaRPr lang="en-US" noProof="0" dirty="0"/>
          </a:p>
        </p:txBody>
      </p:sp>
      <p:sp>
        <p:nvSpPr>
          <p:cNvPr id="7" name="TextBox 6"/>
          <p:cNvSpPr txBox="1"/>
          <p:nvPr/>
        </p:nvSpPr>
        <p:spPr>
          <a:xfrm>
            <a:off x="1676400" y="762000"/>
            <a:ext cx="8077200" cy="369332"/>
          </a:xfrm>
          <a:prstGeom prst="rect">
            <a:avLst/>
          </a:prstGeom>
          <a:noFill/>
        </p:spPr>
        <p:txBody>
          <a:bodyPr wrap="square" rtlCol="0">
            <a:spAutoFit/>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en-US" noProof="0" dirty="0"/>
              <a:t>Thank You !</a:t>
            </a:r>
          </a:p>
        </p:txBody>
      </p:sp>
      <p:sp>
        <p:nvSpPr>
          <p:cNvPr id="4" name="Espace réservé du numéro de diapositive 3"/>
          <p:cNvSpPr>
            <a:spLocks noGrp="1"/>
          </p:cNvSpPr>
          <p:nvPr>
            <p:ph type="sldNum" sz="quarter" idx="4294967295"/>
          </p:nvPr>
        </p:nvSpPr>
        <p:spPr>
          <a:xfrm>
            <a:off x="0" y="6515100"/>
            <a:ext cx="2743200" cy="365125"/>
          </a:xfrm>
        </p:spPr>
        <p:txBody>
          <a:bodyPr/>
          <a:lstStyle/>
          <a:p>
            <a:fld id="{91D0DAE4-BE63-46F6-A3FC-2CC1752FBC7E}" type="slidenum">
              <a:rPr lang="fr-FR" smtClean="0"/>
              <a:pPr/>
              <a:t>19</a:t>
            </a:fld>
            <a:endParaRPr lang="fr-FR"/>
          </a:p>
        </p:txBody>
      </p:sp>
      <p:pic>
        <p:nvPicPr>
          <p:cNvPr id="3" name="Espace réservé pour une image  2"/>
          <p:cNvPicPr>
            <a:picLocks noGrp="1" noChangeAspect="1"/>
          </p:cNvPicPr>
          <p:nvPr>
            <p:ph type="pic" sz="quarter" idx="13"/>
          </p:nvPr>
        </p:nvPicPr>
        <p:blipFill rotWithShape="1">
          <a:blip r:embed="rId2">
            <a:extLst>
              <a:ext uri="{28A0092B-C50C-407E-A947-70E740481C1C}">
                <a14:useLocalDpi xmlns:a14="http://schemas.microsoft.com/office/drawing/2010/main" xmlns="" val="0"/>
              </a:ext>
            </a:extLst>
          </a:blip>
          <a:srcRect l="20868" r="7308"/>
          <a:stretch/>
        </p:blipFill>
        <p:spPr/>
      </p:pic>
    </p:spTree>
    <p:extLst>
      <p:ext uri="{BB962C8B-B14F-4D97-AF65-F5344CB8AC3E}">
        <p14:creationId xmlns:p14="http://schemas.microsoft.com/office/powerpoint/2010/main" xmlns="" val="1830586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smtClean="0"/>
              <a:t>IT Americas / Integration Services</a:t>
            </a:r>
            <a:endParaRPr lang="en-US" noProof="0" dirty="0"/>
          </a:p>
        </p:txBody>
      </p:sp>
      <p:sp>
        <p:nvSpPr>
          <p:cNvPr id="5" name="Slide Number Placeholder 4"/>
          <p:cNvSpPr>
            <a:spLocks noGrp="1"/>
          </p:cNvSpPr>
          <p:nvPr>
            <p:ph type="sldNum" sz="quarter" idx="12"/>
          </p:nvPr>
        </p:nvSpPr>
        <p:spPr/>
        <p:txBody>
          <a:bodyPr/>
          <a:lstStyle/>
          <a:p>
            <a:fld id="{91D0DAE4-BE63-46F6-A3FC-2CC1752FBC7E}" type="slidenum">
              <a:rPr lang="en-US" noProof="0" smtClean="0"/>
              <a:pPr/>
              <a:t>3</a:t>
            </a:fld>
            <a:endParaRPr lang="en-US" noProof="0" dirty="0"/>
          </a:p>
        </p:txBody>
      </p:sp>
      <p:pic>
        <p:nvPicPr>
          <p:cNvPr id="7" name="Picture 6"/>
          <p:cNvPicPr/>
          <p:nvPr/>
        </p:nvPicPr>
        <p:blipFill>
          <a:blip r:embed="rId2"/>
          <a:srcRect/>
          <a:stretch>
            <a:fillRect/>
          </a:stretch>
        </p:blipFill>
        <p:spPr bwMode="auto">
          <a:xfrm>
            <a:off x="1703512" y="188640"/>
            <a:ext cx="8640960" cy="6264695"/>
          </a:xfrm>
          <a:prstGeom prst="rect">
            <a:avLst/>
          </a:prstGeom>
          <a:noFill/>
          <a:ln w="9525">
            <a:noFill/>
            <a:miter lim="800000"/>
            <a:headEnd/>
            <a:tailEnd/>
          </a:ln>
        </p:spPr>
      </p:pic>
    </p:spTree>
    <p:extLst>
      <p:ext uri="{BB962C8B-B14F-4D97-AF65-F5344CB8AC3E}">
        <p14:creationId xmlns:p14="http://schemas.microsoft.com/office/powerpoint/2010/main" xmlns="" val="80575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SOFTWARES/ PLATFORMS USED</a:t>
            </a:r>
            <a:endParaRPr lang="en-US" dirty="0"/>
          </a:p>
        </p:txBody>
      </p:sp>
      <p:sp>
        <p:nvSpPr>
          <p:cNvPr id="4" name="Footer Placeholder 3"/>
          <p:cNvSpPr>
            <a:spLocks noGrp="1"/>
          </p:cNvSpPr>
          <p:nvPr>
            <p:ph type="ftr" sz="quarter" idx="11"/>
          </p:nvPr>
        </p:nvSpPr>
        <p:spPr/>
        <p:txBody>
          <a:bodyPr/>
          <a:lstStyle/>
          <a:p>
            <a:r>
              <a:rPr lang="en-US" noProof="0" dirty="0"/>
              <a:t>IT Americas / Integration Services</a:t>
            </a:r>
          </a:p>
        </p:txBody>
      </p:sp>
      <p:sp>
        <p:nvSpPr>
          <p:cNvPr id="6" name="Text Placeholder 5"/>
          <p:cNvSpPr>
            <a:spLocks noGrp="1"/>
          </p:cNvSpPr>
          <p:nvPr>
            <p:ph type="body" sz="quarter" idx="13"/>
          </p:nvPr>
        </p:nvSpPr>
        <p:spPr/>
        <p:txBody>
          <a:bodyPr/>
          <a:lstStyle/>
          <a:p>
            <a:r>
              <a:rPr lang="en-US" dirty="0"/>
              <a:t>1</a:t>
            </a:r>
          </a:p>
        </p:txBody>
      </p:sp>
      <p:sp>
        <p:nvSpPr>
          <p:cNvPr id="8" name="TextBox 7"/>
          <p:cNvSpPr txBox="1"/>
          <p:nvPr/>
        </p:nvSpPr>
        <p:spPr>
          <a:xfrm>
            <a:off x="623392" y="1199084"/>
            <a:ext cx="11111408" cy="2585323"/>
          </a:xfrm>
          <a:prstGeom prst="rect">
            <a:avLst/>
          </a:prstGeom>
          <a:noFill/>
        </p:spPr>
        <p:txBody>
          <a:bodyPr wrap="square" rtlCol="0">
            <a:spAutoFit/>
          </a:bodyPr>
          <a:lstStyle/>
          <a:p>
            <a:r>
              <a:rPr lang="en-US" b="1" dirty="0" smtClean="0"/>
              <a:t>1) </a:t>
            </a:r>
            <a:r>
              <a:rPr lang="en-US" b="1" dirty="0" smtClean="0">
                <a:solidFill>
                  <a:schemeClr val="accent1">
                    <a:lumMod val="75000"/>
                  </a:schemeClr>
                </a:solidFill>
              </a:rPr>
              <a:t>Tibco Flogo </a:t>
            </a:r>
            <a:r>
              <a:rPr lang="en-US" b="1" dirty="0" smtClean="0"/>
              <a:t>– Cloud Solution For Publish/Subscriber messages to/from IOT devices.</a:t>
            </a:r>
            <a:endParaRPr lang="en-US" b="1" dirty="0" smtClean="0"/>
          </a:p>
          <a:p>
            <a:r>
              <a:rPr lang="en-US" b="1" dirty="0" smtClean="0"/>
              <a:t>2) </a:t>
            </a:r>
            <a:r>
              <a:rPr lang="en-US" b="1" dirty="0" smtClean="0">
                <a:solidFill>
                  <a:schemeClr val="accent1">
                    <a:lumMod val="75000"/>
                  </a:schemeClr>
                </a:solidFill>
              </a:rPr>
              <a:t>Golang 1.0 </a:t>
            </a:r>
            <a:r>
              <a:rPr lang="en-US" b="1" dirty="0" smtClean="0"/>
              <a:t>– The programming language used in the background. It is currently the worlds.  	           lightest</a:t>
            </a:r>
            <a:r>
              <a:rPr lang="en-US" b="1" dirty="0" smtClean="0"/>
              <a:t>/fastest programming language developed/implemented by Google.</a:t>
            </a:r>
            <a:endParaRPr lang="en-US" b="1" dirty="0" smtClean="0"/>
          </a:p>
          <a:p>
            <a:r>
              <a:rPr lang="en-US" b="1" dirty="0" smtClean="0"/>
              <a:t>3) </a:t>
            </a:r>
            <a:r>
              <a:rPr lang="en-US" b="1" dirty="0" smtClean="0">
                <a:solidFill>
                  <a:schemeClr val="accent1">
                    <a:lumMod val="75000"/>
                  </a:schemeClr>
                </a:solidFill>
              </a:rPr>
              <a:t>MQTT 1.7.1  </a:t>
            </a:r>
            <a:r>
              <a:rPr lang="en-US" b="1" dirty="0" smtClean="0"/>
              <a:t>-- Messaging protocol used to communicate to the IOT device.</a:t>
            </a:r>
            <a:endParaRPr lang="en-US" b="1" dirty="0" smtClean="0"/>
          </a:p>
          <a:p>
            <a:r>
              <a:rPr lang="en-US" b="1" dirty="0" smtClean="0"/>
              <a:t>4) </a:t>
            </a:r>
            <a:r>
              <a:rPr lang="en-US" b="1" dirty="0" smtClean="0">
                <a:solidFill>
                  <a:schemeClr val="accent1">
                    <a:lumMod val="75000"/>
                  </a:schemeClr>
                </a:solidFill>
              </a:rPr>
              <a:t>AWS Lambda </a:t>
            </a:r>
            <a:r>
              <a:rPr lang="en-US" b="1" dirty="0" smtClean="0"/>
              <a:t>– For running micro services code.</a:t>
            </a:r>
            <a:endParaRPr lang="en-US" b="1" dirty="0" smtClean="0"/>
          </a:p>
          <a:p>
            <a:r>
              <a:rPr lang="en-US" b="1" dirty="0" smtClean="0"/>
              <a:t>5) </a:t>
            </a:r>
            <a:r>
              <a:rPr lang="en-US" b="1" dirty="0" smtClean="0">
                <a:solidFill>
                  <a:schemeClr val="accent1">
                    <a:lumMod val="75000"/>
                  </a:schemeClr>
                </a:solidFill>
              </a:rPr>
              <a:t>AWS IOT Platform </a:t>
            </a:r>
            <a:r>
              <a:rPr lang="en-US" b="1" dirty="0" smtClean="0"/>
              <a:t>– For maintain/grouping the IOT devices. Used to write IOT rules.</a:t>
            </a:r>
            <a:endParaRPr lang="en-US" b="1" dirty="0" smtClean="0"/>
          </a:p>
          <a:p>
            <a:r>
              <a:rPr lang="en-US" b="1" dirty="0" smtClean="0"/>
              <a:t>6) </a:t>
            </a:r>
            <a:r>
              <a:rPr lang="en-US" b="1" dirty="0" smtClean="0">
                <a:solidFill>
                  <a:schemeClr val="accent1">
                    <a:lumMod val="75000"/>
                  </a:schemeClr>
                </a:solidFill>
              </a:rPr>
              <a:t>AWS </a:t>
            </a:r>
            <a:r>
              <a:rPr lang="en-US" b="1" dirty="0" smtClean="0">
                <a:solidFill>
                  <a:schemeClr val="accent1">
                    <a:lumMod val="75000"/>
                  </a:schemeClr>
                </a:solidFill>
              </a:rPr>
              <a:t>IOT Dash </a:t>
            </a:r>
            <a:r>
              <a:rPr lang="en-US" b="1" dirty="0" smtClean="0">
                <a:solidFill>
                  <a:schemeClr val="accent1">
                    <a:lumMod val="75000"/>
                  </a:schemeClr>
                </a:solidFill>
              </a:rPr>
              <a:t>Button </a:t>
            </a:r>
            <a:r>
              <a:rPr lang="en-US" b="1" dirty="0" smtClean="0"/>
              <a:t>– IOT device used for this project.</a:t>
            </a:r>
            <a:endParaRPr lang="en-US" b="1" dirty="0" smtClean="0"/>
          </a:p>
          <a:p>
            <a:r>
              <a:rPr lang="en-US" b="1" dirty="0" smtClean="0"/>
              <a:t>7) </a:t>
            </a:r>
            <a:r>
              <a:rPr lang="en-US" b="1" dirty="0" smtClean="0">
                <a:solidFill>
                  <a:schemeClr val="accent1">
                    <a:lumMod val="75000"/>
                  </a:schemeClr>
                </a:solidFill>
              </a:rPr>
              <a:t>MQTT.fx Client </a:t>
            </a:r>
            <a:r>
              <a:rPr lang="en-US" b="1" dirty="0" smtClean="0"/>
              <a:t>– Test </a:t>
            </a:r>
            <a:r>
              <a:rPr lang="en-US" b="1" dirty="0" smtClean="0"/>
              <a:t>c</a:t>
            </a:r>
            <a:r>
              <a:rPr lang="en-US" b="1" dirty="0" smtClean="0"/>
              <a:t>lient used to trigger MQTT messages.</a:t>
            </a:r>
          </a:p>
          <a:p>
            <a:r>
              <a:rPr lang="en-US" b="1" dirty="0" smtClean="0"/>
              <a:t>8) </a:t>
            </a:r>
            <a:r>
              <a:rPr lang="en-US" b="1" dirty="0" smtClean="0">
                <a:solidFill>
                  <a:schemeClr val="accent1">
                    <a:lumMod val="75000"/>
                  </a:schemeClr>
                </a:solidFill>
              </a:rPr>
              <a:t>Spunk Cloud</a:t>
            </a:r>
            <a:r>
              <a:rPr lang="en-US" b="1" dirty="0" smtClean="0"/>
              <a:t>:- To capture logs from IOT devices.</a:t>
            </a:r>
            <a:endParaRPr lang="en-US" dirty="0"/>
          </a:p>
        </p:txBody>
      </p:sp>
    </p:spTree>
    <p:extLst>
      <p:ext uri="{BB962C8B-B14F-4D97-AF65-F5344CB8AC3E}">
        <p14:creationId xmlns:p14="http://schemas.microsoft.com/office/powerpoint/2010/main" xmlns="" val="2788652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solidFill>
                  <a:schemeClr val="tx1"/>
                </a:solidFill>
              </a:rPr>
              <a:t>MQTT</a:t>
            </a:r>
            <a:endParaRPr lang="en-US" sz="2800" dirty="0">
              <a:solidFill>
                <a:schemeClr val="tx1"/>
              </a:solidFill>
            </a:endParaRPr>
          </a:p>
        </p:txBody>
      </p:sp>
      <p:sp>
        <p:nvSpPr>
          <p:cNvPr id="4" name="Footer Placeholder 3"/>
          <p:cNvSpPr>
            <a:spLocks noGrp="1"/>
          </p:cNvSpPr>
          <p:nvPr>
            <p:ph type="ftr" sz="quarter" idx="11"/>
          </p:nvPr>
        </p:nvSpPr>
        <p:spPr/>
        <p:txBody>
          <a:bodyPr/>
          <a:lstStyle/>
          <a:p>
            <a:r>
              <a:rPr lang="fr-FR" dirty="0"/>
              <a:t>IT </a:t>
            </a:r>
            <a:r>
              <a:rPr lang="fr-FR" dirty="0" err="1"/>
              <a:t>Americas</a:t>
            </a:r>
            <a:r>
              <a:rPr lang="fr-FR" dirty="0"/>
              <a:t> / </a:t>
            </a:r>
            <a:r>
              <a:rPr lang="en-US" dirty="0"/>
              <a:t>Integration</a:t>
            </a:r>
            <a:r>
              <a:rPr lang="fr-FR" dirty="0"/>
              <a:t> Services</a:t>
            </a:r>
          </a:p>
        </p:txBody>
      </p:sp>
      <p:sp>
        <p:nvSpPr>
          <p:cNvPr id="5" name="Slide Number Placeholder 4"/>
          <p:cNvSpPr>
            <a:spLocks noGrp="1"/>
          </p:cNvSpPr>
          <p:nvPr>
            <p:ph type="sldNum" sz="quarter" idx="4"/>
          </p:nvPr>
        </p:nvSpPr>
        <p:spPr/>
        <p:txBody>
          <a:bodyPr/>
          <a:lstStyle/>
          <a:p>
            <a:fld id="{91D0DAE4-BE63-46F6-A3FC-2CC1752FBC7E}" type="slidenum">
              <a:rPr lang="fr-FR" smtClean="0"/>
              <a:pPr/>
              <a:t>5</a:t>
            </a:fld>
            <a:endParaRPr lang="fr-FR" dirty="0"/>
          </a:p>
        </p:txBody>
      </p:sp>
    </p:spTree>
    <p:extLst>
      <p:ext uri="{BB962C8B-B14F-4D97-AF65-F5344CB8AC3E}">
        <p14:creationId xmlns:p14="http://schemas.microsoft.com/office/powerpoint/2010/main" xmlns="" val="535754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a:t>IT Americas / Integration Services</a:t>
            </a:r>
            <a:endParaRPr lang="en-US" noProof="0" dirty="0"/>
          </a:p>
        </p:txBody>
      </p:sp>
      <p:sp>
        <p:nvSpPr>
          <p:cNvPr id="5" name="Slide Number Placeholder 4"/>
          <p:cNvSpPr>
            <a:spLocks noGrp="1"/>
          </p:cNvSpPr>
          <p:nvPr>
            <p:ph type="sldNum" sz="quarter" idx="12"/>
          </p:nvPr>
        </p:nvSpPr>
        <p:spPr/>
        <p:txBody>
          <a:bodyPr/>
          <a:lstStyle/>
          <a:p>
            <a:fld id="{91D0DAE4-BE63-46F6-A3FC-2CC1752FBC7E}" type="slidenum">
              <a:rPr lang="en-US" noProof="0" smtClean="0"/>
              <a:pPr/>
              <a:t>6</a:t>
            </a:fld>
            <a:endParaRPr lang="en-US" noProof="0" dirty="0"/>
          </a:p>
        </p:txBody>
      </p:sp>
      <p:sp>
        <p:nvSpPr>
          <p:cNvPr id="6" name="Text Placeholder 5"/>
          <p:cNvSpPr>
            <a:spLocks noGrp="1"/>
          </p:cNvSpPr>
          <p:nvPr>
            <p:ph type="body" sz="quarter" idx="13"/>
          </p:nvPr>
        </p:nvSpPr>
        <p:spPr/>
        <p:txBody>
          <a:bodyPr/>
          <a:lstStyle/>
          <a:p>
            <a:r>
              <a:rPr lang="en-US" dirty="0"/>
              <a:t>1</a:t>
            </a:r>
          </a:p>
        </p:txBody>
      </p:sp>
      <p:sp>
        <p:nvSpPr>
          <p:cNvPr id="7" name="TextBox 6"/>
          <p:cNvSpPr txBox="1"/>
          <p:nvPr/>
        </p:nvSpPr>
        <p:spPr>
          <a:xfrm>
            <a:off x="623392" y="260649"/>
            <a:ext cx="8496944" cy="2246769"/>
          </a:xfrm>
          <a:prstGeom prst="rect">
            <a:avLst/>
          </a:prstGeom>
          <a:noFill/>
        </p:spPr>
        <p:txBody>
          <a:bodyPr wrap="square" rtlCol="0">
            <a:spAutoFit/>
          </a:bodyPr>
          <a:lstStyle/>
          <a:p>
            <a:r>
              <a:rPr lang="en-US" sz="1000" dirty="0" smtClean="0"/>
              <a:t>1) Mqtt </a:t>
            </a:r>
            <a:r>
              <a:rPr lang="en-US" sz="1000" dirty="0"/>
              <a:t>is a featherweight iso compliant pub sub messaging </a:t>
            </a:r>
            <a:r>
              <a:rPr lang="en-US" sz="1000" dirty="0" smtClean="0"/>
              <a:t>protocol. It </a:t>
            </a:r>
            <a:r>
              <a:rPr lang="en-US" sz="1000" dirty="0"/>
              <a:t>was specifically designed for IOT was designed by IBM. </a:t>
            </a:r>
          </a:p>
          <a:p>
            <a:r>
              <a:rPr lang="en-US" sz="1000" dirty="0" smtClean="0"/>
              <a:t>2) Best </a:t>
            </a:r>
            <a:r>
              <a:rPr lang="en-US" sz="1000" dirty="0"/>
              <a:t>part about MQTT is it bakes pub sub messaging into devices that absolutely have very low ram and processor </a:t>
            </a:r>
            <a:r>
              <a:rPr lang="en-US" sz="1000" dirty="0" smtClean="0"/>
              <a:t>speed. Publishers </a:t>
            </a:r>
            <a:r>
              <a:rPr lang="en-US" sz="1000" dirty="0"/>
              <a:t>and Subscribers can talk to each other without knowing the addresses and ports of either parties.</a:t>
            </a:r>
          </a:p>
          <a:p>
            <a:r>
              <a:rPr lang="en-US" sz="1000" dirty="0" smtClean="0"/>
              <a:t>3) Publishers </a:t>
            </a:r>
            <a:r>
              <a:rPr lang="en-US" sz="1000" dirty="0"/>
              <a:t>and Subscribers don’t have to be online at the same time. Best example a car goes into a tunnel and receives the message on the mqtt topic once it is online at the other end of the tunnel.</a:t>
            </a:r>
          </a:p>
          <a:p>
            <a:r>
              <a:rPr lang="en-US" sz="1000" dirty="0" smtClean="0"/>
              <a:t>4) Sender </a:t>
            </a:r>
            <a:r>
              <a:rPr lang="en-US" sz="1000" dirty="0"/>
              <a:t>and receiver don’t have to work at the same speed. Rate limiting can be applied at the either parties to scale the reception of messages.</a:t>
            </a:r>
          </a:p>
          <a:p>
            <a:r>
              <a:rPr lang="en-US" sz="1000" dirty="0" smtClean="0"/>
              <a:t>5) Mqtt </a:t>
            </a:r>
            <a:r>
              <a:rPr lang="en-US" sz="1000" dirty="0"/>
              <a:t>supports messages </a:t>
            </a:r>
            <a:r>
              <a:rPr lang="en-US" sz="1000" dirty="0" smtClean="0"/>
              <a:t>up to </a:t>
            </a:r>
            <a:r>
              <a:rPr lang="en-US" sz="1000" dirty="0"/>
              <a:t>256mb in size.</a:t>
            </a:r>
          </a:p>
          <a:p>
            <a:r>
              <a:rPr lang="en-US" sz="1000" dirty="0" smtClean="0"/>
              <a:t>6) Mqtt guarantees </a:t>
            </a:r>
            <a:r>
              <a:rPr lang="en-US" sz="1000" dirty="0"/>
              <a:t>message delivery. The way this is </a:t>
            </a:r>
            <a:r>
              <a:rPr lang="en-US" sz="1000" dirty="0" smtClean="0"/>
              <a:t>done </a:t>
            </a:r>
            <a:r>
              <a:rPr lang="en-US" sz="1000" dirty="0"/>
              <a:t>by using the concept of last will and testament messages.</a:t>
            </a:r>
          </a:p>
          <a:p>
            <a:r>
              <a:rPr lang="en-US" sz="1000" dirty="0" smtClean="0"/>
              <a:t>7) Largest </a:t>
            </a:r>
            <a:r>
              <a:rPr lang="en-US" sz="1000" dirty="0"/>
              <a:t>mqtt application in the world is FB </a:t>
            </a:r>
            <a:r>
              <a:rPr lang="en-US" sz="1000" dirty="0" smtClean="0"/>
              <a:t>messenger.</a:t>
            </a:r>
            <a:endParaRPr lang="en-US" sz="1000" dirty="0"/>
          </a:p>
          <a:p>
            <a:r>
              <a:rPr lang="en-US" sz="1000" dirty="0" smtClean="0"/>
              <a:t>8) Mqtt </a:t>
            </a:r>
            <a:r>
              <a:rPr lang="en-US" sz="1000" dirty="0"/>
              <a:t>doesn’t Guarantee consistency of messages </a:t>
            </a:r>
            <a:r>
              <a:rPr lang="en-US" sz="1000" dirty="0" smtClean="0"/>
              <a:t>i.e. </a:t>
            </a:r>
            <a:r>
              <a:rPr lang="en-US" sz="1000" dirty="0"/>
              <a:t>sequencing across multiple publishers. in scenarios where you connect to the mqtt broker with an id and then connect to the mqtt message broker using the same id but from other device, in those scenarios the session needs to be transferred to the new </a:t>
            </a:r>
            <a:r>
              <a:rPr lang="en-US" sz="1000" dirty="0" smtClean="0"/>
              <a:t>device. But </a:t>
            </a:r>
            <a:r>
              <a:rPr lang="en-US" sz="1000" dirty="0"/>
              <a:t>the sequencing can be built by using key-value store that supports p-ram consistency</a:t>
            </a:r>
            <a:r>
              <a:rPr lang="en-US" sz="1000" dirty="0" smtClean="0"/>
              <a:t>.</a:t>
            </a:r>
            <a:br>
              <a:rPr lang="en-US" sz="1000" dirty="0" smtClean="0"/>
            </a:br>
            <a:r>
              <a:rPr lang="en-US" sz="1000" dirty="0" smtClean="0"/>
              <a:t>9) MQTT brokers can be run on Mosquito servers or Edge devices.</a:t>
            </a:r>
            <a:endParaRPr lang="en-US" sz="1000" dirty="0"/>
          </a:p>
          <a:p>
            <a:endParaRPr lang="en-US" sz="1000" dirty="0"/>
          </a:p>
        </p:txBody>
      </p:sp>
      <p:pic>
        <p:nvPicPr>
          <p:cNvPr id="8" name="Picture 7"/>
          <p:cNvPicPr>
            <a:picLocks noChangeAspect="1"/>
          </p:cNvPicPr>
          <p:nvPr/>
        </p:nvPicPr>
        <p:blipFill>
          <a:blip r:embed="rId2"/>
          <a:stretch>
            <a:fillRect/>
          </a:stretch>
        </p:blipFill>
        <p:spPr>
          <a:xfrm>
            <a:off x="623392" y="2353530"/>
            <a:ext cx="6107084" cy="3029665"/>
          </a:xfrm>
          <a:prstGeom prst="rect">
            <a:avLst/>
          </a:prstGeom>
        </p:spPr>
      </p:pic>
      <p:pic>
        <p:nvPicPr>
          <p:cNvPr id="9" name="Picture 8"/>
          <p:cNvPicPr>
            <a:picLocks noChangeAspect="1"/>
          </p:cNvPicPr>
          <p:nvPr/>
        </p:nvPicPr>
        <p:blipFill>
          <a:blip r:embed="rId3"/>
          <a:stretch>
            <a:fillRect/>
          </a:stretch>
        </p:blipFill>
        <p:spPr>
          <a:xfrm>
            <a:off x="6888089" y="2353530"/>
            <a:ext cx="4176464" cy="1669287"/>
          </a:xfrm>
          <a:prstGeom prst="rect">
            <a:avLst/>
          </a:prstGeom>
        </p:spPr>
      </p:pic>
      <p:pic>
        <p:nvPicPr>
          <p:cNvPr id="10" name="Picture 9"/>
          <p:cNvPicPr>
            <a:picLocks noChangeAspect="1"/>
          </p:cNvPicPr>
          <p:nvPr/>
        </p:nvPicPr>
        <p:blipFill>
          <a:blip r:embed="rId4"/>
          <a:stretch>
            <a:fillRect/>
          </a:stretch>
        </p:blipFill>
        <p:spPr>
          <a:xfrm>
            <a:off x="6913309" y="4024260"/>
            <a:ext cx="4894498" cy="2187406"/>
          </a:xfrm>
          <a:prstGeom prst="rect">
            <a:avLst/>
          </a:prstGeom>
        </p:spPr>
      </p:pic>
    </p:spTree>
    <p:extLst>
      <p:ext uri="{BB962C8B-B14F-4D97-AF65-F5344CB8AC3E}">
        <p14:creationId xmlns:p14="http://schemas.microsoft.com/office/powerpoint/2010/main" xmlns="" val="3718833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smtClean="0"/>
              <a:t>IT Americas / Integration Services</a:t>
            </a:r>
            <a:endParaRPr lang="en-US" noProof="0" dirty="0"/>
          </a:p>
        </p:txBody>
      </p:sp>
      <p:sp>
        <p:nvSpPr>
          <p:cNvPr id="5" name="Slide Number Placeholder 4"/>
          <p:cNvSpPr>
            <a:spLocks noGrp="1"/>
          </p:cNvSpPr>
          <p:nvPr>
            <p:ph type="sldNum" sz="quarter" idx="12"/>
          </p:nvPr>
        </p:nvSpPr>
        <p:spPr/>
        <p:txBody>
          <a:bodyPr/>
          <a:lstStyle/>
          <a:p>
            <a:fld id="{91D0DAE4-BE63-46F6-A3FC-2CC1752FBC7E}" type="slidenum">
              <a:rPr lang="en-US" noProof="0" smtClean="0"/>
              <a:pPr/>
              <a:t>7</a:t>
            </a:fld>
            <a:endParaRPr lang="en-US" noProof="0" dirty="0"/>
          </a:p>
        </p:txBody>
      </p:sp>
      <p:sp>
        <p:nvSpPr>
          <p:cNvPr id="6" name="Text Placeholder 5"/>
          <p:cNvSpPr>
            <a:spLocks noGrp="1"/>
          </p:cNvSpPr>
          <p:nvPr>
            <p:ph type="body" sz="quarter" idx="13"/>
          </p:nvPr>
        </p:nvSpPr>
        <p:spPr/>
        <p:txBody>
          <a:bodyPr/>
          <a:lstStyle/>
          <a:p>
            <a:r>
              <a:rPr lang="en-US" dirty="0" smtClean="0"/>
              <a:t>2</a:t>
            </a:r>
            <a:endParaRPr lang="en-US" dirty="0"/>
          </a:p>
        </p:txBody>
      </p:sp>
      <p:pic>
        <p:nvPicPr>
          <p:cNvPr id="9" name="Picture 8"/>
          <p:cNvPicPr>
            <a:picLocks noChangeAspect="1"/>
          </p:cNvPicPr>
          <p:nvPr/>
        </p:nvPicPr>
        <p:blipFill>
          <a:blip r:embed="rId2"/>
          <a:stretch>
            <a:fillRect/>
          </a:stretch>
        </p:blipFill>
        <p:spPr>
          <a:xfrm>
            <a:off x="868350" y="116632"/>
            <a:ext cx="5371936" cy="2569187"/>
          </a:xfrm>
          <a:prstGeom prst="rect">
            <a:avLst/>
          </a:prstGeom>
        </p:spPr>
      </p:pic>
      <p:pic>
        <p:nvPicPr>
          <p:cNvPr id="10" name="Picture 9"/>
          <p:cNvPicPr>
            <a:picLocks noChangeAspect="1"/>
          </p:cNvPicPr>
          <p:nvPr/>
        </p:nvPicPr>
        <p:blipFill>
          <a:blip r:embed="rId3"/>
          <a:stretch>
            <a:fillRect/>
          </a:stretch>
        </p:blipFill>
        <p:spPr>
          <a:xfrm>
            <a:off x="6528048" y="509587"/>
            <a:ext cx="4674814" cy="2509444"/>
          </a:xfrm>
          <a:prstGeom prst="rect">
            <a:avLst/>
          </a:prstGeom>
        </p:spPr>
      </p:pic>
      <p:pic>
        <p:nvPicPr>
          <p:cNvPr id="11" name="Picture 10"/>
          <p:cNvPicPr>
            <a:picLocks noChangeAspect="1"/>
          </p:cNvPicPr>
          <p:nvPr/>
        </p:nvPicPr>
        <p:blipFill>
          <a:blip r:embed="rId4"/>
          <a:stretch>
            <a:fillRect/>
          </a:stretch>
        </p:blipFill>
        <p:spPr>
          <a:xfrm>
            <a:off x="809625" y="2961928"/>
            <a:ext cx="5998987" cy="3176482"/>
          </a:xfrm>
          <a:prstGeom prst="rect">
            <a:avLst/>
          </a:prstGeom>
        </p:spPr>
      </p:pic>
    </p:spTree>
    <p:extLst>
      <p:ext uri="{BB962C8B-B14F-4D97-AF65-F5344CB8AC3E}">
        <p14:creationId xmlns:p14="http://schemas.microsoft.com/office/powerpoint/2010/main" xmlns="" val="3760775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Tibco Flogo</a:t>
            </a:r>
            <a:endParaRPr lang="en-US" dirty="0"/>
          </a:p>
        </p:txBody>
      </p:sp>
      <p:sp>
        <p:nvSpPr>
          <p:cNvPr id="4" name="Footer Placeholder 3"/>
          <p:cNvSpPr>
            <a:spLocks noGrp="1"/>
          </p:cNvSpPr>
          <p:nvPr>
            <p:ph type="ftr" sz="quarter" idx="11"/>
          </p:nvPr>
        </p:nvSpPr>
        <p:spPr/>
        <p:txBody>
          <a:bodyPr/>
          <a:lstStyle/>
          <a:p>
            <a:r>
              <a:rPr lang="fr-FR" dirty="0"/>
              <a:t>IT </a:t>
            </a:r>
            <a:r>
              <a:rPr lang="fr-FR" dirty="0" err="1"/>
              <a:t>Americas</a:t>
            </a:r>
            <a:r>
              <a:rPr lang="fr-FR" dirty="0"/>
              <a:t> / </a:t>
            </a:r>
            <a:r>
              <a:rPr lang="en-US" dirty="0"/>
              <a:t>Integration</a:t>
            </a:r>
            <a:r>
              <a:rPr lang="fr-FR" dirty="0"/>
              <a:t> Services</a:t>
            </a:r>
          </a:p>
        </p:txBody>
      </p:sp>
      <p:sp>
        <p:nvSpPr>
          <p:cNvPr id="5" name="Slide Number Placeholder 4"/>
          <p:cNvSpPr>
            <a:spLocks noGrp="1"/>
          </p:cNvSpPr>
          <p:nvPr>
            <p:ph type="sldNum" sz="quarter" idx="4"/>
          </p:nvPr>
        </p:nvSpPr>
        <p:spPr/>
        <p:txBody>
          <a:bodyPr/>
          <a:lstStyle/>
          <a:p>
            <a:fld id="{91D0DAE4-BE63-46F6-A3FC-2CC1752FBC7E}" type="slidenum">
              <a:rPr lang="fr-FR" smtClean="0"/>
              <a:pPr/>
              <a:t>8</a:t>
            </a:fld>
            <a:endParaRPr lang="fr-FR" dirty="0"/>
          </a:p>
        </p:txBody>
      </p:sp>
    </p:spTree>
    <p:extLst>
      <p:ext uri="{BB962C8B-B14F-4D97-AF65-F5344CB8AC3E}">
        <p14:creationId xmlns:p14="http://schemas.microsoft.com/office/powerpoint/2010/main" xmlns="" val="29932216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a:t>IT Americas / Integration Services</a:t>
            </a:r>
            <a:endParaRPr lang="en-US" noProof="0" dirty="0"/>
          </a:p>
        </p:txBody>
      </p:sp>
      <p:pic>
        <p:nvPicPr>
          <p:cNvPr id="7" name="Picture 6"/>
          <p:cNvPicPr>
            <a:picLocks noChangeAspect="1"/>
          </p:cNvPicPr>
          <p:nvPr/>
        </p:nvPicPr>
        <p:blipFill>
          <a:blip r:embed="rId3"/>
          <a:stretch>
            <a:fillRect/>
          </a:stretch>
        </p:blipFill>
        <p:spPr>
          <a:xfrm>
            <a:off x="479376" y="188640"/>
            <a:ext cx="4907705" cy="1699407"/>
          </a:xfrm>
          <a:prstGeom prst="rect">
            <a:avLst/>
          </a:prstGeom>
        </p:spPr>
      </p:pic>
      <p:sp>
        <p:nvSpPr>
          <p:cNvPr id="8" name="TextBox 7"/>
          <p:cNvSpPr txBox="1"/>
          <p:nvPr/>
        </p:nvSpPr>
        <p:spPr>
          <a:xfrm>
            <a:off x="6816080" y="156388"/>
            <a:ext cx="4464496" cy="3277820"/>
          </a:xfrm>
          <a:prstGeom prst="rect">
            <a:avLst/>
          </a:prstGeom>
          <a:noFill/>
        </p:spPr>
        <p:txBody>
          <a:bodyPr wrap="square" rtlCol="0">
            <a:spAutoFit/>
          </a:bodyPr>
          <a:lstStyle/>
          <a:p>
            <a:pPr algn="ctr"/>
            <a:r>
              <a:rPr lang="en-GB" sz="900" b="1" u="sng" dirty="0"/>
              <a:t>Concepts</a:t>
            </a:r>
            <a:endParaRPr lang="en-US" sz="900" b="1" u="sng" dirty="0"/>
          </a:p>
          <a:p>
            <a:r>
              <a:rPr lang="en-GB" sz="900" b="1" u="sng" dirty="0"/>
              <a:t>Tiles</a:t>
            </a:r>
            <a:endParaRPr lang="en-US" sz="900" dirty="0"/>
          </a:p>
          <a:p>
            <a:r>
              <a:rPr lang="en-GB" sz="900" dirty="0"/>
              <a:t>There are two categories of tiles used in a flow - Triggers and Activities. A flow starts with a trigger which is then followed by one or more activities. Each flow can have only one trigger.</a:t>
            </a:r>
            <a:endParaRPr lang="en-US" sz="900" dirty="0"/>
          </a:p>
          <a:p>
            <a:r>
              <a:rPr lang="en-GB" sz="900" b="1" u="sng" dirty="0"/>
              <a:t>Flow</a:t>
            </a:r>
            <a:endParaRPr lang="en-US" sz="900" dirty="0"/>
          </a:p>
          <a:p>
            <a:r>
              <a:rPr lang="en-GB" sz="900" dirty="0"/>
              <a:t>Every TIBCO Flogo App must contain at least one flow. An app can consist of multiple flows. A flow is a process that contains the business logic of the app. A flow is activated by a trigger. You have the</a:t>
            </a:r>
            <a:endParaRPr lang="en-US" sz="900" dirty="0"/>
          </a:p>
          <a:p>
            <a:r>
              <a:rPr lang="en-GB" sz="900" dirty="0"/>
              <a:t>option to create a flow with or without a trigger. A flow without a trigger is a blank flow. You can add</a:t>
            </a:r>
            <a:endParaRPr lang="en-US" sz="900" dirty="0"/>
          </a:p>
          <a:p>
            <a:r>
              <a:rPr lang="en-GB" sz="900" dirty="0"/>
              <a:t>one or more triggers to a blank flow at any time after the flow creation. Each flow can contain one or</a:t>
            </a:r>
            <a:endParaRPr lang="en-US" sz="900" dirty="0"/>
          </a:p>
          <a:p>
            <a:r>
              <a:rPr lang="en-GB" sz="900" dirty="0"/>
              <a:t>more activities.</a:t>
            </a:r>
            <a:endParaRPr lang="en-US" sz="900" dirty="0"/>
          </a:p>
          <a:p>
            <a:r>
              <a:rPr lang="en-GB" sz="900" u="sng" dirty="0"/>
              <a:t>Trigger</a:t>
            </a:r>
            <a:endParaRPr lang="en-US" sz="900" dirty="0"/>
          </a:p>
          <a:p>
            <a:r>
              <a:rPr lang="en-GB" sz="900" dirty="0"/>
              <a:t>Triggers are used to activate a flow. A trigger can also be activated by an external system, such as</a:t>
            </a:r>
            <a:endParaRPr lang="en-US" sz="900" dirty="0"/>
          </a:p>
          <a:p>
            <a:r>
              <a:rPr lang="en-GB" sz="900" dirty="0"/>
              <a:t>Salesforce.com, in which case the TIBCO Flogo  App listens to changes happening in that external</a:t>
            </a:r>
            <a:endParaRPr lang="en-US" sz="900" dirty="0"/>
          </a:p>
          <a:p>
            <a:r>
              <a:rPr lang="en-GB" sz="900" dirty="0"/>
              <a:t>system.</a:t>
            </a:r>
            <a:endParaRPr lang="en-US" sz="900" dirty="0"/>
          </a:p>
          <a:p>
            <a:r>
              <a:rPr lang="en-GB" sz="900" u="sng" dirty="0"/>
              <a:t>Activity</a:t>
            </a:r>
            <a:endParaRPr lang="en-US" sz="900" dirty="0"/>
          </a:p>
          <a:p>
            <a:r>
              <a:rPr lang="en-GB" sz="900" dirty="0"/>
              <a:t>Activities perform specific tasks within the flow. A flow typically contains multiple activities</a:t>
            </a:r>
            <a:endParaRPr lang="en-US" sz="900" dirty="0"/>
          </a:p>
        </p:txBody>
      </p:sp>
      <p:pic>
        <p:nvPicPr>
          <p:cNvPr id="9" name="Picture 8"/>
          <p:cNvPicPr>
            <a:picLocks noChangeAspect="1"/>
          </p:cNvPicPr>
          <p:nvPr/>
        </p:nvPicPr>
        <p:blipFill>
          <a:blip r:embed="rId4"/>
          <a:stretch>
            <a:fillRect/>
          </a:stretch>
        </p:blipFill>
        <p:spPr>
          <a:xfrm>
            <a:off x="191344" y="4221088"/>
            <a:ext cx="6083352" cy="998440"/>
          </a:xfrm>
          <a:prstGeom prst="rect">
            <a:avLst/>
          </a:prstGeom>
        </p:spPr>
      </p:pic>
      <p:pic>
        <p:nvPicPr>
          <p:cNvPr id="10" name="Picture 9"/>
          <p:cNvPicPr>
            <a:picLocks noChangeAspect="1"/>
          </p:cNvPicPr>
          <p:nvPr/>
        </p:nvPicPr>
        <p:blipFill>
          <a:blip r:embed="rId5"/>
          <a:stretch>
            <a:fillRect/>
          </a:stretch>
        </p:blipFill>
        <p:spPr>
          <a:xfrm>
            <a:off x="509667" y="2276872"/>
            <a:ext cx="4591059" cy="1265832"/>
          </a:xfrm>
          <a:prstGeom prst="rect">
            <a:avLst/>
          </a:prstGeom>
        </p:spPr>
      </p:pic>
      <p:pic>
        <p:nvPicPr>
          <p:cNvPr id="11" name="Picture 10"/>
          <p:cNvPicPr>
            <a:picLocks noChangeAspect="1"/>
          </p:cNvPicPr>
          <p:nvPr/>
        </p:nvPicPr>
        <p:blipFill>
          <a:blip r:embed="rId6"/>
          <a:stretch>
            <a:fillRect/>
          </a:stretch>
        </p:blipFill>
        <p:spPr>
          <a:xfrm>
            <a:off x="6600056" y="3522420"/>
            <a:ext cx="777893" cy="2691646"/>
          </a:xfrm>
          <a:prstGeom prst="rect">
            <a:avLst/>
          </a:prstGeom>
        </p:spPr>
      </p:pic>
      <p:pic>
        <p:nvPicPr>
          <p:cNvPr id="12" name="Picture 11"/>
          <p:cNvPicPr>
            <a:picLocks noChangeAspect="1"/>
          </p:cNvPicPr>
          <p:nvPr/>
        </p:nvPicPr>
        <p:blipFill>
          <a:blip r:embed="rId7"/>
          <a:stretch>
            <a:fillRect/>
          </a:stretch>
        </p:blipFill>
        <p:spPr>
          <a:xfrm>
            <a:off x="7534078" y="3522420"/>
            <a:ext cx="702439" cy="2691646"/>
          </a:xfrm>
          <a:prstGeom prst="rect">
            <a:avLst/>
          </a:prstGeom>
        </p:spPr>
      </p:pic>
      <p:pic>
        <p:nvPicPr>
          <p:cNvPr id="13" name="Picture 12"/>
          <p:cNvPicPr>
            <a:picLocks noChangeAspect="1"/>
          </p:cNvPicPr>
          <p:nvPr/>
        </p:nvPicPr>
        <p:blipFill>
          <a:blip r:embed="rId8"/>
          <a:stretch>
            <a:fillRect/>
          </a:stretch>
        </p:blipFill>
        <p:spPr>
          <a:xfrm>
            <a:off x="8392647" y="3503907"/>
            <a:ext cx="726322" cy="1715621"/>
          </a:xfrm>
          <a:prstGeom prst="rect">
            <a:avLst/>
          </a:prstGeom>
        </p:spPr>
      </p:pic>
    </p:spTree>
    <p:extLst>
      <p:ext uri="{BB962C8B-B14F-4D97-AF65-F5344CB8AC3E}">
        <p14:creationId xmlns:p14="http://schemas.microsoft.com/office/powerpoint/2010/main" xmlns="" val="3981020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noProof="0" smtClean="0"/>
              <a:t>IT Americas / Integration Services</a:t>
            </a:r>
            <a:endParaRPr lang="en-US" noProof="0" dirty="0"/>
          </a:p>
        </p:txBody>
      </p:sp>
      <p:sp>
        <p:nvSpPr>
          <p:cNvPr id="5" name="Slide Number Placeholder 4"/>
          <p:cNvSpPr>
            <a:spLocks noGrp="1"/>
          </p:cNvSpPr>
          <p:nvPr>
            <p:ph type="sldNum" sz="quarter" idx="12"/>
          </p:nvPr>
        </p:nvSpPr>
        <p:spPr/>
        <p:txBody>
          <a:bodyPr/>
          <a:lstStyle/>
          <a:p>
            <a:fld id="{91D0DAE4-BE63-46F6-A3FC-2CC1752FBC7E}" type="slidenum">
              <a:rPr lang="en-US" noProof="0" smtClean="0"/>
              <a:pPr/>
              <a:t>10</a:t>
            </a:fld>
            <a:endParaRPr lang="en-US" noProof="0" dirty="0"/>
          </a:p>
        </p:txBody>
      </p:sp>
      <p:pic>
        <p:nvPicPr>
          <p:cNvPr id="7" name="Picture 6"/>
          <p:cNvPicPr>
            <a:picLocks noChangeAspect="1"/>
          </p:cNvPicPr>
          <p:nvPr/>
        </p:nvPicPr>
        <p:blipFill>
          <a:blip r:embed="rId2"/>
          <a:stretch>
            <a:fillRect/>
          </a:stretch>
        </p:blipFill>
        <p:spPr>
          <a:xfrm>
            <a:off x="839416" y="476672"/>
            <a:ext cx="6951040" cy="3312368"/>
          </a:xfrm>
          <a:prstGeom prst="rect">
            <a:avLst/>
          </a:prstGeom>
        </p:spPr>
      </p:pic>
      <p:pic>
        <p:nvPicPr>
          <p:cNvPr id="8" name="Picture 7"/>
          <p:cNvPicPr>
            <a:picLocks noChangeAspect="1"/>
          </p:cNvPicPr>
          <p:nvPr/>
        </p:nvPicPr>
        <p:blipFill>
          <a:blip r:embed="rId3"/>
          <a:stretch>
            <a:fillRect/>
          </a:stretch>
        </p:blipFill>
        <p:spPr>
          <a:xfrm>
            <a:off x="5821872" y="3212976"/>
            <a:ext cx="6075621" cy="3193517"/>
          </a:xfrm>
          <a:prstGeom prst="rect">
            <a:avLst/>
          </a:prstGeom>
        </p:spPr>
      </p:pic>
    </p:spTree>
    <p:extLst>
      <p:ext uri="{BB962C8B-B14F-4D97-AF65-F5344CB8AC3E}">
        <p14:creationId xmlns:p14="http://schemas.microsoft.com/office/powerpoint/2010/main" xmlns="" val="1140162280"/>
      </p:ext>
    </p:extLst>
  </p:cSld>
  <p:clrMapOvr>
    <a:masterClrMapping/>
  </p:clrMapOvr>
</p:sld>
</file>

<file path=ppt/theme/theme1.xml><?xml version="1.0" encoding="utf-8"?>
<a:theme xmlns:a="http://schemas.openxmlformats.org/drawingml/2006/main" name="Thème Office">
  <a:themeElements>
    <a:clrScheme name="Personnalisée 2">
      <a:dk1>
        <a:sysClr val="windowText" lastClr="000000"/>
      </a:dk1>
      <a:lt1>
        <a:sysClr val="window" lastClr="FFFFFF"/>
      </a:lt1>
      <a:dk2>
        <a:srgbClr val="44546A"/>
      </a:dk2>
      <a:lt2>
        <a:srgbClr val="E7E6E6"/>
      </a:lt2>
      <a:accent1>
        <a:srgbClr val="459CFF"/>
      </a:accent1>
      <a:accent2>
        <a:srgbClr val="3DE08A"/>
      </a:accent2>
      <a:accent3>
        <a:srgbClr val="806BCB"/>
      </a:accent3>
      <a:accent4>
        <a:srgbClr val="FF3D50"/>
      </a:accent4>
      <a:accent5>
        <a:srgbClr val="75255C"/>
      </a:accent5>
      <a:accent6>
        <a:srgbClr val="E3B800"/>
      </a:accent6>
      <a:hlink>
        <a:srgbClr val="459CFF"/>
      </a:hlink>
      <a:folHlink>
        <a:srgbClr val="A1A59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1DDFB11D9E1D4289AFA6C0481B1C06" ma:contentTypeVersion="6" ma:contentTypeDescription="Create a new document." ma:contentTypeScope="" ma:versionID="dc666826c95efc912a1a8e84343eab73">
  <xsd:schema xmlns:xsd="http://www.w3.org/2001/XMLSchema" xmlns:xs="http://www.w3.org/2001/XMLSchema" xmlns:p="http://schemas.microsoft.com/office/2006/metadata/properties" xmlns:ns2="c25b7252-532c-4c6a-ae1e-8e529c01fdd5" xmlns:ns3="1c725ea2-cc6b-4de3-ac5b-77b03decb3c5" targetNamespace="http://schemas.microsoft.com/office/2006/metadata/properties" ma:root="true" ma:fieldsID="acb187233ca6166dd5f4044f3c06162e" ns2:_="" ns3:_="">
    <xsd:import namespace="c25b7252-532c-4c6a-ae1e-8e529c01fdd5"/>
    <xsd:import namespace="1c725ea2-cc6b-4de3-ac5b-77b03decb3c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5b7252-532c-4c6a-ae1e-8e529c01fdd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725ea2-cc6b-4de3-ac5b-77b03decb3c5"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4AD883-0BCA-459C-A4A3-CA2FBE7FA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5b7252-532c-4c6a-ae1e-8e529c01fdd5"/>
    <ds:schemaRef ds:uri="1c725ea2-cc6b-4de3-ac5b-77b03decb3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91B625-67CE-4236-AC7E-68BC1252A735}">
  <ds:schemaRefs>
    <ds:schemaRef ds:uri="1c725ea2-cc6b-4de3-ac5b-77b03decb3c5"/>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http://purl.org/dc/dcmitype/"/>
    <ds:schemaRef ds:uri="http://purl.org/dc/elements/1.1/"/>
    <ds:schemaRef ds:uri="c25b7252-532c-4c6a-ae1e-8e529c01fdd5"/>
    <ds:schemaRef ds:uri="http://www.w3.org/XML/1998/namespace"/>
    <ds:schemaRef ds:uri="http://purl.org/dc/terms/"/>
  </ds:schemaRefs>
</ds:datastoreItem>
</file>

<file path=customXml/itemProps3.xml><?xml version="1.0" encoding="utf-8"?>
<ds:datastoreItem xmlns:ds="http://schemas.openxmlformats.org/officeDocument/2006/customXml" ds:itemID="{CB187DC9-72AA-41AF-A536-24FDDEB04E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28061</TotalTime>
  <Words>485</Words>
  <Application>Microsoft Office PowerPoint</Application>
  <PresentationFormat>Custom</PresentationFormat>
  <Paragraphs>92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Thème Office</vt:lpstr>
      <vt:lpstr>INTEGRATING WITH IOT DEVICES USING TIBCO FLOGO, GOLANG Programming, AWS IOT Platform.  </vt:lpstr>
      <vt:lpstr>Slide 3</vt:lpstr>
      <vt:lpstr>SOFTWARES/ PLATFORMS USED</vt:lpstr>
      <vt:lpstr>Slide 5</vt:lpstr>
      <vt:lpstr>Slide 6</vt:lpstr>
      <vt:lpstr>Slide 7</vt:lpstr>
      <vt:lpstr>Slide 8</vt:lpstr>
      <vt:lpstr>Slide 9</vt:lpstr>
      <vt:lpstr>Slide 10</vt:lpstr>
      <vt:lpstr>3</vt:lpstr>
      <vt:lpstr>Slide 12</vt:lpstr>
      <vt:lpstr>Slide 13</vt:lpstr>
      <vt:lpstr>Slide 14</vt:lpstr>
      <vt:lpstr>Slide 15</vt:lpstr>
      <vt:lpstr>Slide 16</vt:lpstr>
      <vt:lpstr>Slide 17</vt:lpstr>
      <vt:lpstr>Slide 18</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Julien Quensière</dc:creator>
  <cp:lastModifiedBy>Windows User</cp:lastModifiedBy>
  <cp:revision>272</cp:revision>
  <cp:lastPrinted>2016-04-11T09:17:25Z</cp:lastPrinted>
  <dcterms:created xsi:type="dcterms:W3CDTF">2016-04-06T07:16:35Z</dcterms:created>
  <dcterms:modified xsi:type="dcterms:W3CDTF">2019-09-23T19:59:37Z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0x0101004C1DDFB11D9E1D4289AFA6C0481B1C06</vt:lpwstr>
  </property>
</Properties>
</file>