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p:sldMasterIdLst>
    <p:sldMasterId id="2147483648" r:id="rId4"/>
  </p:sldMasterIdLst>
  <p:notesMasterIdLst>
    <p:notesMasterId r:id="rId23"/>
  </p:notesMasterIdLst>
  <p:handoutMasterIdLst>
    <p:handoutMasterId r:id="rId24"/>
  </p:handoutMasterIdLst>
  <p:sldIdLst>
    <p:sldId id="256" r:id="rId5"/>
    <p:sldId id="347" r:id="rId6"/>
    <p:sldId id="339" r:id="rId7"/>
    <p:sldId id="298" r:id="rId8"/>
    <p:sldId id="277" r:id="rId9"/>
    <p:sldId id="320" r:id="rId10"/>
    <p:sldId id="338" r:id="rId11"/>
    <p:sldId id="299" r:id="rId12"/>
    <p:sldId id="321" r:id="rId13"/>
    <p:sldId id="342" r:id="rId14"/>
    <p:sldId id="337" r:id="rId15"/>
    <p:sldId id="340" r:id="rId16"/>
    <p:sldId id="341" r:id="rId17"/>
    <p:sldId id="343" r:id="rId18"/>
    <p:sldId id="345" r:id="rId19"/>
    <p:sldId id="344" r:id="rId20"/>
    <p:sldId id="346" r:id="rId21"/>
    <p:sldId id="273"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78"/>
    <a:srgbClr val="78C752"/>
    <a:srgbClr val="36E8DB"/>
    <a:srgbClr val="00B3CF"/>
    <a:srgbClr val="DAD1C8"/>
    <a:srgbClr val="3DE08A"/>
    <a:srgbClr val="004E96"/>
    <a:srgbClr val="B0FA69"/>
    <a:srgbClr val="80DBFF"/>
    <a:srgbClr val="CCED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097" autoAdjust="0"/>
  </p:normalViewPr>
  <p:slideViewPr>
    <p:cSldViewPr showGuides="1">
      <p:cViewPr varScale="1">
        <p:scale>
          <a:sx n="79" d="100"/>
          <a:sy n="79" d="100"/>
        </p:scale>
        <p:origin x="1344" y="77"/>
      </p:cViewPr>
      <p:guideLst>
        <p:guide orient="horz" pos="2160"/>
        <p:guide pos="3840"/>
      </p:guideLst>
    </p:cSldViewPr>
  </p:slideViewPr>
  <p:outlineViewPr>
    <p:cViewPr>
      <p:scale>
        <a:sx n="33" d="100"/>
        <a:sy n="33" d="100"/>
      </p:scale>
      <p:origin x="0" y="-318"/>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A80559-7DDC-5B44-BAD0-C48009C0DAEF}" type="datetimeFigureOut">
              <a:rPr lang="fr-FR" smtClean="0"/>
              <a:pPr/>
              <a:t>23/09/2019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70B336-71A8-DC4F-842C-B913FA8BDDF5}" type="slidenum">
              <a:rPr lang="fr-FR" smtClean="0"/>
              <a:pPr/>
              <a:t>‹#›</a:t>
            </a:fld>
            <a:endParaRPr lang="fr-FR"/>
          </a:p>
        </p:txBody>
      </p:sp>
    </p:spTree>
    <p:extLst>
      <p:ext uri="{BB962C8B-B14F-4D97-AF65-F5344CB8AC3E}">
        <p14:creationId xmlns:p14="http://schemas.microsoft.com/office/powerpoint/2010/main" val="3600457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14384-3AFE-4831-BD06-ED6F83BAA678}" type="datetimeFigureOut">
              <a:rPr lang="fr-FR" smtClean="0"/>
              <a:pPr/>
              <a:t>23/09/2019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11D16-8884-49B4-B807-605998DB61A7}" type="slidenum">
              <a:rPr lang="fr-FR" smtClean="0"/>
              <a:pPr/>
              <a:t>‹#›</a:t>
            </a:fld>
            <a:endParaRPr lang="fr-FR"/>
          </a:p>
        </p:txBody>
      </p:sp>
    </p:spTree>
    <p:extLst>
      <p:ext uri="{BB962C8B-B14F-4D97-AF65-F5344CB8AC3E}">
        <p14:creationId xmlns:p14="http://schemas.microsoft.com/office/powerpoint/2010/main" val="14665448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311D16-8884-49B4-B807-605998DB61A7}" type="slidenum">
              <a:rPr lang="fr-FR" smtClean="0"/>
              <a:pPr/>
              <a:t>10</a:t>
            </a:fld>
            <a:endParaRPr lang="fr-FR"/>
          </a:p>
        </p:txBody>
      </p:sp>
    </p:spTree>
    <p:extLst>
      <p:ext uri="{BB962C8B-B14F-4D97-AF65-F5344CB8AC3E}">
        <p14:creationId xmlns:p14="http://schemas.microsoft.com/office/powerpoint/2010/main" val="4118351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15" name="Forme libre 14"/>
          <p:cNvSpPr/>
          <p:nvPr userDrawn="1"/>
        </p:nvSpPr>
        <p:spPr>
          <a:xfrm>
            <a:off x="0" y="0"/>
            <a:ext cx="8904312" cy="6858000"/>
          </a:xfrm>
          <a:custGeom>
            <a:avLst/>
            <a:gdLst>
              <a:gd name="connsiteX0" fmla="*/ 0 w 8904312"/>
              <a:gd name="connsiteY0" fmla="*/ 0 h 6858000"/>
              <a:gd name="connsiteX1" fmla="*/ 8904312 w 8904312"/>
              <a:gd name="connsiteY1" fmla="*/ 0 h 6858000"/>
              <a:gd name="connsiteX2" fmla="*/ 4840330 w 8904312"/>
              <a:gd name="connsiteY2" fmla="*/ 6858000 h 6858000"/>
              <a:gd name="connsiteX3" fmla="*/ 0 w 8904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04312" h="6858000">
                <a:moveTo>
                  <a:pt x="0" y="0"/>
                </a:moveTo>
                <a:lnTo>
                  <a:pt x="8904312" y="0"/>
                </a:lnTo>
                <a:lnTo>
                  <a:pt x="4840330" y="6858000"/>
                </a:lnTo>
                <a:lnTo>
                  <a:pt x="0" y="6858000"/>
                </a:lnTo>
                <a:close/>
              </a:path>
            </a:pathLst>
          </a:custGeom>
          <a:solidFill>
            <a:srgbClr val="449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p:cNvSpPr>
            <a:spLocks noGrp="1"/>
          </p:cNvSpPr>
          <p:nvPr>
            <p:ph type="ctrTitle" hasCustomPrompt="1"/>
          </p:nvPr>
        </p:nvSpPr>
        <p:spPr>
          <a:xfrm>
            <a:off x="685800" y="2073548"/>
            <a:ext cx="9144000" cy="2387600"/>
          </a:xfrm>
        </p:spPr>
        <p:txBody>
          <a:bodyPr anchor="t">
            <a:normAutofit/>
          </a:bodyPr>
          <a:lstStyle>
            <a:lvl1pPr algn="l">
              <a:defRPr sz="4100" b="0" spc="120" baseline="0">
                <a:solidFill>
                  <a:schemeClr val="bg1"/>
                </a:solidFill>
              </a:defRPr>
            </a:lvl1pPr>
          </a:lstStyle>
          <a:p>
            <a:r>
              <a:rPr lang="en-US" noProof="0" dirty="0" err="1"/>
              <a:t>Titre</a:t>
            </a:r>
            <a:r>
              <a:rPr lang="en-US" noProof="0" dirty="0"/>
              <a:t> de la </a:t>
            </a:r>
            <a:r>
              <a:rPr lang="en-US" noProof="0" dirty="0" err="1"/>
              <a:t>présentation</a:t>
            </a:r>
            <a:endParaRPr lang="en-US" noProof="0" dirty="0"/>
          </a:p>
        </p:txBody>
      </p:sp>
      <p:sp>
        <p:nvSpPr>
          <p:cNvPr id="3" name="Sous-titre 2"/>
          <p:cNvSpPr>
            <a:spLocks noGrp="1"/>
          </p:cNvSpPr>
          <p:nvPr>
            <p:ph type="subTitle" idx="1" hasCustomPrompt="1"/>
          </p:nvPr>
        </p:nvSpPr>
        <p:spPr>
          <a:xfrm>
            <a:off x="676611" y="4190195"/>
            <a:ext cx="9144000" cy="1655762"/>
          </a:xfrm>
        </p:spPr>
        <p:txBody>
          <a:bodyPr>
            <a:normAutofit/>
          </a:bodyPr>
          <a:lstStyle>
            <a:lvl1pPr marL="0" indent="0" algn="l">
              <a:spcBef>
                <a:spcPts val="900"/>
              </a:spcBef>
              <a:buNone/>
              <a:defRPr sz="1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Auteur</a:t>
            </a:r>
          </a:p>
          <a:p>
            <a:r>
              <a:rPr lang="en-US" noProof="0" dirty="0" err="1"/>
              <a:t>Departement</a:t>
            </a:r>
            <a:endParaRPr lang="en-US" noProof="0" dirty="0"/>
          </a:p>
          <a:p>
            <a:r>
              <a:rPr lang="en-US" noProof="0" dirty="0"/>
              <a:t>JJ-MM-2016</a:t>
            </a:r>
          </a:p>
        </p:txBody>
      </p:sp>
      <p:sp>
        <p:nvSpPr>
          <p:cNvPr id="12" name="Espace réservé pour une image  11"/>
          <p:cNvSpPr>
            <a:spLocks noGrp="1"/>
          </p:cNvSpPr>
          <p:nvPr>
            <p:ph type="pic" sz="quarter" idx="13"/>
          </p:nvPr>
        </p:nvSpPr>
        <p:spPr>
          <a:xfrm>
            <a:off x="4799856" y="0"/>
            <a:ext cx="7392144" cy="6858000"/>
          </a:xfrm>
          <a:custGeom>
            <a:avLst/>
            <a:gdLst>
              <a:gd name="connsiteX0" fmla="*/ 4032274 w 7319962"/>
              <a:gd name="connsiteY0" fmla="*/ 0 h 6858000"/>
              <a:gd name="connsiteX1" fmla="*/ 7319962 w 7319962"/>
              <a:gd name="connsiteY1" fmla="*/ 0 h 6858000"/>
              <a:gd name="connsiteX2" fmla="*/ 7319962 w 7319962"/>
              <a:gd name="connsiteY2" fmla="*/ 6858000 h 6858000"/>
              <a:gd name="connsiteX3" fmla="*/ 0 w 7319962"/>
              <a:gd name="connsiteY3" fmla="*/ 6858000 h 6858000"/>
              <a:gd name="connsiteX4" fmla="*/ 0 w 7319962"/>
              <a:gd name="connsiteY4" fmla="*/ 682580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9962" h="6858000">
                <a:moveTo>
                  <a:pt x="4032274" y="0"/>
                </a:moveTo>
                <a:lnTo>
                  <a:pt x="7319962" y="0"/>
                </a:lnTo>
                <a:lnTo>
                  <a:pt x="7319962" y="6858000"/>
                </a:lnTo>
                <a:lnTo>
                  <a:pt x="0" y="6858000"/>
                </a:lnTo>
                <a:lnTo>
                  <a:pt x="0" y="6825802"/>
                </a:lnTo>
                <a:close/>
              </a:path>
            </a:pathLst>
          </a:custGeom>
          <a:solidFill>
            <a:schemeClr val="bg1">
              <a:lumMod val="95000"/>
            </a:schemeClr>
          </a:solidFill>
        </p:spPr>
        <p:txBody>
          <a:bodyPr wrap="square">
            <a:noAutofit/>
          </a:bodyPr>
          <a:lstStyle>
            <a:lvl1pPr algn="r">
              <a:defRPr/>
            </a:lvl1pPr>
          </a:lstStyle>
          <a:p>
            <a:endParaRPr lang="en-US" noProof="0" dirty="0"/>
          </a:p>
        </p:txBody>
      </p:sp>
      <p:sp>
        <p:nvSpPr>
          <p:cNvPr id="17" name="ZoneTexte 16"/>
          <p:cNvSpPr txBox="1"/>
          <p:nvPr userDrawn="1"/>
        </p:nvSpPr>
        <p:spPr>
          <a:xfrm>
            <a:off x="676611" y="6407750"/>
            <a:ext cx="1325643" cy="276999"/>
          </a:xfrm>
          <a:prstGeom prst="rect">
            <a:avLst/>
          </a:prstGeom>
          <a:noFill/>
        </p:spPr>
        <p:txBody>
          <a:bodyPr wrap="square" rtlCol="0">
            <a:spAutoFit/>
          </a:bodyPr>
          <a:lstStyle/>
          <a:p>
            <a:pPr algn="l"/>
            <a:r>
              <a:rPr lang="en-US" sz="1200" b="0" noProof="0" dirty="0">
                <a:solidFill>
                  <a:schemeClr val="bg1"/>
                </a:solidFill>
              </a:rPr>
              <a:t>C1 Internal use</a:t>
            </a:r>
            <a:endParaRPr lang="en-US" sz="1600" b="0" noProof="0" dirty="0">
              <a:solidFill>
                <a:schemeClr val="bg1"/>
              </a:solidFill>
            </a:endParaRPr>
          </a:p>
        </p:txBody>
      </p:sp>
      <p:pic>
        <p:nvPicPr>
          <p:cNvPr id="8" name="Image 7"/>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5400" y="476672"/>
            <a:ext cx="2396878" cy="693191"/>
          </a:xfrm>
          <a:prstGeom prst="rect">
            <a:avLst/>
          </a:prstGeom>
        </p:spPr>
      </p:pic>
    </p:spTree>
    <p:extLst>
      <p:ext uri="{BB962C8B-B14F-4D97-AF65-F5344CB8AC3E}">
        <p14:creationId xmlns:p14="http://schemas.microsoft.com/office/powerpoint/2010/main" val="2649910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3" name="Espace réservé de la date 2"/>
          <p:cNvSpPr>
            <a:spLocks noGrp="1"/>
          </p:cNvSpPr>
          <p:nvPr>
            <p:ph type="dt" sz="half" idx="10"/>
          </p:nvPr>
        </p:nvSpPr>
        <p:spPr>
          <a:xfrm>
            <a:off x="838200" y="7432675"/>
            <a:ext cx="2743200" cy="365125"/>
          </a:xfrm>
          <a:prstGeom prst="rect">
            <a:avLst/>
          </a:prstGeom>
        </p:spPr>
        <p:txBody>
          <a:bodyPr/>
          <a:lstStyle/>
          <a:p>
            <a:endParaRPr lang="en-US" noProof="0" dirty="0"/>
          </a:p>
        </p:txBody>
      </p:sp>
      <p:sp>
        <p:nvSpPr>
          <p:cNvPr id="4" name="Espace réservé du pied de page 3"/>
          <p:cNvSpPr>
            <a:spLocks noGrp="1"/>
          </p:cNvSpPr>
          <p:nvPr>
            <p:ph type="ftr" sz="quarter" idx="11"/>
          </p:nvPr>
        </p:nvSpPr>
        <p:spPr/>
        <p:txBody>
          <a:bodyPr/>
          <a:lstStyle/>
          <a:p>
            <a:r>
              <a:rPr lang="en-US" noProof="0" dirty="0"/>
              <a:t>IT Americas / Integration Services</a:t>
            </a:r>
          </a:p>
        </p:txBody>
      </p:sp>
      <p:sp>
        <p:nvSpPr>
          <p:cNvPr id="5" name="Espace réservé du numéro de diapositive 4"/>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6"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Tree>
    <p:extLst>
      <p:ext uri="{BB962C8B-B14F-4D97-AF65-F5344CB8AC3E}">
        <p14:creationId xmlns:p14="http://schemas.microsoft.com/office/powerpoint/2010/main" val="136596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en-US" noProof="0" dirty="0" err="1"/>
              <a:t>Modifiez</a:t>
            </a:r>
            <a:r>
              <a:rPr lang="en-US" noProof="0" dirty="0"/>
              <a:t> le style du </a:t>
            </a:r>
            <a:r>
              <a:rPr lang="en-US" noProof="0" dirty="0" err="1"/>
              <a:t>titre</a:t>
            </a:r>
            <a:endParaRPr lang="en-US" noProof="0"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dirty="0"/>
              <a:t>Modifier les styles du </a:t>
            </a:r>
            <a:r>
              <a:rPr lang="en-US" noProof="0" dirty="0" err="1"/>
              <a:t>texte</a:t>
            </a:r>
            <a:r>
              <a:rPr lang="en-US" noProof="0" dirty="0"/>
              <a:t> du masque</a:t>
            </a:r>
          </a:p>
        </p:txBody>
      </p:sp>
      <p:sp>
        <p:nvSpPr>
          <p:cNvPr id="4" name="Espace réservé de la date 3"/>
          <p:cNvSpPr>
            <a:spLocks noGrp="1"/>
          </p:cNvSpPr>
          <p:nvPr>
            <p:ph type="dt" sz="half" idx="10"/>
          </p:nvPr>
        </p:nvSpPr>
        <p:spPr>
          <a:xfrm>
            <a:off x="838200" y="7432675"/>
            <a:ext cx="2743200" cy="365125"/>
          </a:xfrm>
          <a:prstGeom prst="rect">
            <a:avLst/>
          </a:prstGeom>
        </p:spPr>
        <p:txBody>
          <a:bodyPr/>
          <a:lstStyle/>
          <a:p>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6" name="Espace réservé du numéro de diapositive 5"/>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7"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Tree>
    <p:extLst>
      <p:ext uri="{BB962C8B-B14F-4D97-AF65-F5344CB8AC3E}">
        <p14:creationId xmlns:p14="http://schemas.microsoft.com/office/powerpoint/2010/main" val="2465354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ise en forme + chiffre">
    <p:spTree>
      <p:nvGrpSpPr>
        <p:cNvPr id="1" name=""/>
        <p:cNvGrpSpPr/>
        <p:nvPr/>
      </p:nvGrpSpPr>
      <p:grpSpPr>
        <a:xfrm>
          <a:off x="0" y="0"/>
          <a:ext cx="0" cy="0"/>
          <a:chOff x="0" y="0"/>
          <a:chExt cx="0" cy="0"/>
        </a:xfrm>
      </p:grpSpPr>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rgbClr val="926B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Espace réservé du contenu 2"/>
          <p:cNvSpPr>
            <a:spLocks noGrp="1"/>
          </p:cNvSpPr>
          <p:nvPr>
            <p:ph idx="1"/>
          </p:nvPr>
        </p:nvSpPr>
        <p:spPr>
          <a:xfrm>
            <a:off x="1139633" y="1628800"/>
            <a:ext cx="9362255" cy="4044107"/>
          </a:xfrm>
        </p:spPr>
        <p:txBody>
          <a:bodyPr>
            <a:noAutofit/>
          </a:bodyPr>
          <a:lstStyle>
            <a:lvl1pPr marL="0" marR="0" indent="0" algn="l" defTabSz="914400" rtl="0" eaLnBrk="1" fontAlgn="auto" latinLnBrk="0" hangingPunct="1">
              <a:lnSpc>
                <a:spcPct val="95000"/>
              </a:lnSpc>
              <a:spcBef>
                <a:spcPts val="0"/>
              </a:spcBef>
              <a:spcAft>
                <a:spcPts val="0"/>
              </a:spcAft>
              <a:buClrTx/>
              <a:buSzTx/>
              <a:buFont typeface="+mj-lt"/>
              <a:buNone/>
              <a:tabLst/>
              <a:defRPr sz="3600" spc="50" baseline="0">
                <a:solidFill>
                  <a:srgbClr val="926BE0"/>
                </a:solidFill>
              </a:defRPr>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12"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3" name="ZoneTexte 12"/>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14" name="ZoneTexte 13"/>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val="1995860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re chapitre bleu">
    <p:bg>
      <p:bgPr>
        <a:solidFill>
          <a:srgbClr val="449CFE"/>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p:cNvSpPr>
            <a:spLocks noGrp="1"/>
          </p:cNvSpPr>
          <p:nvPr>
            <p:ph type="title" hasCustomPrompt="1"/>
          </p:nvPr>
        </p:nvSpPr>
        <p:spPr>
          <a:xfrm>
            <a:off x="334219" y="65956"/>
            <a:ext cx="2419697" cy="2016753"/>
          </a:xfrm>
        </p:spPr>
        <p:txBody>
          <a:bodyPr>
            <a:noAutofit/>
          </a:bodyPr>
          <a:lstStyle>
            <a:lvl1pPr>
              <a:defRPr sz="15800" b="0">
                <a:solidFill>
                  <a:schemeClr val="bg1"/>
                </a:solidFill>
              </a:defRPr>
            </a:lvl1pPr>
          </a:lstStyle>
          <a:p>
            <a:r>
              <a:rPr lang="en-US" noProof="0" dirty="0"/>
              <a:t>N°</a:t>
            </a:r>
          </a:p>
        </p:txBody>
      </p:sp>
      <p:sp>
        <p:nvSpPr>
          <p:cNvPr id="3" name="Espace réservé du contenu 2"/>
          <p:cNvSpPr>
            <a:spLocks noGrp="1"/>
          </p:cNvSpPr>
          <p:nvPr>
            <p:ph idx="1"/>
          </p:nvPr>
        </p:nvSpPr>
        <p:spPr>
          <a:xfrm>
            <a:off x="1817738" y="2426221"/>
            <a:ext cx="9362255"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100" baseline="0">
                <a:solidFill>
                  <a:schemeClr val="bg1"/>
                </a:solidFill>
              </a:defRPr>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cxnSp>
        <p:nvCxnSpPr>
          <p:cNvPr id="11" name="Connecteur droit 10"/>
          <p:cNvCxnSpPr/>
          <p:nvPr userDrawn="1"/>
        </p:nvCxnSpPr>
        <p:spPr>
          <a:xfrm flipV="1">
            <a:off x="-95250" y="-133350"/>
            <a:ext cx="3095625" cy="52768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7" name="ZoneTexte 16"/>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1" name="ZoneTexte 20"/>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val="1906475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re chapitre violet">
    <p:bg>
      <p:bgPr>
        <a:solidFill>
          <a:srgbClr val="926BE0"/>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p:cNvSpPr>
            <a:spLocks noGrp="1"/>
          </p:cNvSpPr>
          <p:nvPr>
            <p:ph type="title" hasCustomPrompt="1"/>
          </p:nvPr>
        </p:nvSpPr>
        <p:spPr>
          <a:xfrm>
            <a:off x="334219" y="65956"/>
            <a:ext cx="2419697" cy="2016753"/>
          </a:xfrm>
        </p:spPr>
        <p:txBody>
          <a:bodyPr>
            <a:noAutofit/>
          </a:bodyPr>
          <a:lstStyle>
            <a:lvl1pPr>
              <a:defRPr sz="15800" b="0">
                <a:solidFill>
                  <a:schemeClr val="bg1"/>
                </a:solidFill>
              </a:defRPr>
            </a:lvl1pPr>
          </a:lstStyle>
          <a:p>
            <a:r>
              <a:rPr lang="en-US" noProof="0" dirty="0"/>
              <a:t>N°</a:t>
            </a:r>
          </a:p>
        </p:txBody>
      </p:sp>
      <p:sp>
        <p:nvSpPr>
          <p:cNvPr id="3" name="Espace réservé du contenu 2"/>
          <p:cNvSpPr>
            <a:spLocks noGrp="1"/>
          </p:cNvSpPr>
          <p:nvPr>
            <p:ph idx="1"/>
          </p:nvPr>
        </p:nvSpPr>
        <p:spPr>
          <a:xfrm>
            <a:off x="1817738" y="2426221"/>
            <a:ext cx="9362255"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100" baseline="0">
                <a:solidFill>
                  <a:schemeClr val="bg1"/>
                </a:solidFill>
              </a:defRPr>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cxnSp>
        <p:nvCxnSpPr>
          <p:cNvPr id="11" name="Connecteur droit 10"/>
          <p:cNvCxnSpPr/>
          <p:nvPr userDrawn="1"/>
        </p:nvCxnSpPr>
        <p:spPr>
          <a:xfrm flipV="1">
            <a:off x="-95250" y="-133350"/>
            <a:ext cx="3095625" cy="52768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7" name="ZoneTexte 16"/>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1" name="ZoneTexte 20"/>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val="3373133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re chapitre vert">
    <p:bg>
      <p:bgPr>
        <a:solidFill>
          <a:srgbClr val="3DE08A"/>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p:cNvSpPr>
            <a:spLocks noGrp="1"/>
          </p:cNvSpPr>
          <p:nvPr>
            <p:ph type="title" hasCustomPrompt="1"/>
          </p:nvPr>
        </p:nvSpPr>
        <p:spPr>
          <a:xfrm>
            <a:off x="334219" y="65956"/>
            <a:ext cx="2419697" cy="2016753"/>
          </a:xfrm>
        </p:spPr>
        <p:txBody>
          <a:bodyPr>
            <a:noAutofit/>
          </a:bodyPr>
          <a:lstStyle>
            <a:lvl1pPr>
              <a:defRPr sz="15800" b="0">
                <a:solidFill>
                  <a:schemeClr val="bg1"/>
                </a:solidFill>
              </a:defRPr>
            </a:lvl1pPr>
          </a:lstStyle>
          <a:p>
            <a:r>
              <a:rPr lang="en-US" noProof="0" dirty="0"/>
              <a:t>N°</a:t>
            </a:r>
          </a:p>
        </p:txBody>
      </p:sp>
      <p:sp>
        <p:nvSpPr>
          <p:cNvPr id="3" name="Espace réservé du contenu 2"/>
          <p:cNvSpPr>
            <a:spLocks noGrp="1"/>
          </p:cNvSpPr>
          <p:nvPr>
            <p:ph idx="1"/>
          </p:nvPr>
        </p:nvSpPr>
        <p:spPr>
          <a:xfrm>
            <a:off x="1817738" y="2426221"/>
            <a:ext cx="9362255"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100" baseline="0">
                <a:solidFill>
                  <a:schemeClr val="bg1"/>
                </a:solidFill>
              </a:defRPr>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cxnSp>
        <p:nvCxnSpPr>
          <p:cNvPr id="11" name="Connecteur droit 10"/>
          <p:cNvCxnSpPr/>
          <p:nvPr userDrawn="1"/>
        </p:nvCxnSpPr>
        <p:spPr>
          <a:xfrm flipV="1">
            <a:off x="-95250" y="-133350"/>
            <a:ext cx="3095625" cy="52768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7" name="ZoneTexte 16"/>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1" name="ZoneTexte 20"/>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val="1330183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re chapitre rouge">
    <p:bg>
      <p:bgPr>
        <a:solidFill>
          <a:srgbClr val="FF3D50"/>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p:cNvSpPr>
            <a:spLocks noGrp="1"/>
          </p:cNvSpPr>
          <p:nvPr>
            <p:ph type="title" hasCustomPrompt="1"/>
          </p:nvPr>
        </p:nvSpPr>
        <p:spPr>
          <a:xfrm>
            <a:off x="334219" y="65956"/>
            <a:ext cx="2419697" cy="2016753"/>
          </a:xfrm>
        </p:spPr>
        <p:txBody>
          <a:bodyPr>
            <a:noAutofit/>
          </a:bodyPr>
          <a:lstStyle>
            <a:lvl1pPr>
              <a:defRPr sz="15800" b="0">
                <a:solidFill>
                  <a:schemeClr val="bg1"/>
                </a:solidFill>
              </a:defRPr>
            </a:lvl1pPr>
          </a:lstStyle>
          <a:p>
            <a:r>
              <a:rPr lang="en-US" noProof="0" dirty="0"/>
              <a:t>N°</a:t>
            </a:r>
          </a:p>
        </p:txBody>
      </p:sp>
      <p:sp>
        <p:nvSpPr>
          <p:cNvPr id="3" name="Espace réservé du contenu 2"/>
          <p:cNvSpPr>
            <a:spLocks noGrp="1"/>
          </p:cNvSpPr>
          <p:nvPr>
            <p:ph idx="1"/>
          </p:nvPr>
        </p:nvSpPr>
        <p:spPr>
          <a:xfrm>
            <a:off x="1817738" y="2426221"/>
            <a:ext cx="9362255"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100" baseline="0">
                <a:solidFill>
                  <a:schemeClr val="bg1"/>
                </a:solidFill>
              </a:defRPr>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cxnSp>
        <p:nvCxnSpPr>
          <p:cNvPr id="11" name="Connecteur droit 10"/>
          <p:cNvCxnSpPr/>
          <p:nvPr userDrawn="1"/>
        </p:nvCxnSpPr>
        <p:spPr>
          <a:xfrm flipV="1">
            <a:off x="-95250" y="-133350"/>
            <a:ext cx="3095625" cy="52768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7" name="ZoneTexte 16"/>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1" name="ZoneTexte 20"/>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val="3373133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re chapitre orange">
    <p:bg>
      <p:bgPr>
        <a:solidFill>
          <a:srgbClr val="F57800"/>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p:cNvSpPr>
            <a:spLocks noGrp="1"/>
          </p:cNvSpPr>
          <p:nvPr>
            <p:ph type="title" hasCustomPrompt="1"/>
          </p:nvPr>
        </p:nvSpPr>
        <p:spPr>
          <a:xfrm>
            <a:off x="334219" y="65956"/>
            <a:ext cx="2419697" cy="2016753"/>
          </a:xfrm>
        </p:spPr>
        <p:txBody>
          <a:bodyPr>
            <a:noAutofit/>
          </a:bodyPr>
          <a:lstStyle>
            <a:lvl1pPr>
              <a:defRPr sz="15800" b="0">
                <a:solidFill>
                  <a:schemeClr val="bg1"/>
                </a:solidFill>
              </a:defRPr>
            </a:lvl1pPr>
          </a:lstStyle>
          <a:p>
            <a:r>
              <a:rPr lang="en-US" noProof="0" dirty="0"/>
              <a:t>N°</a:t>
            </a:r>
          </a:p>
        </p:txBody>
      </p:sp>
      <p:sp>
        <p:nvSpPr>
          <p:cNvPr id="3" name="Espace réservé du contenu 2"/>
          <p:cNvSpPr>
            <a:spLocks noGrp="1"/>
          </p:cNvSpPr>
          <p:nvPr>
            <p:ph idx="1"/>
          </p:nvPr>
        </p:nvSpPr>
        <p:spPr>
          <a:xfrm>
            <a:off x="1817738" y="2426221"/>
            <a:ext cx="9362255"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100" baseline="0">
                <a:solidFill>
                  <a:schemeClr val="bg1"/>
                </a:solidFill>
              </a:defRPr>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cxnSp>
        <p:nvCxnSpPr>
          <p:cNvPr id="11" name="Connecteur droit 10"/>
          <p:cNvCxnSpPr/>
          <p:nvPr userDrawn="1"/>
        </p:nvCxnSpPr>
        <p:spPr>
          <a:xfrm flipV="1">
            <a:off x="-95250" y="-133350"/>
            <a:ext cx="3095625" cy="52768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7" name="ZoneTexte 16"/>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1" name="ZoneTexte 20"/>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val="3373133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Mise en avant bleue">
    <p:bg>
      <p:bgPr>
        <a:solidFill>
          <a:srgbClr val="449CFE"/>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1136973" y="1634133"/>
            <a:ext cx="5247059"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50" baseline="0">
                <a:solidFill>
                  <a:schemeClr val="bg1"/>
                </a:solidFill>
              </a:defRPr>
            </a:lvl1pPr>
          </a:lstStyle>
          <a:p>
            <a:pPr lvl="0"/>
            <a:endParaRPr lang="fr-FR" dirty="0"/>
          </a:p>
        </p:txBody>
      </p:sp>
      <p:sp>
        <p:nvSpPr>
          <p:cNvPr id="5" name="Espace réservé du pied de page 4"/>
          <p:cNvSpPr>
            <a:spLocks noGrp="1"/>
          </p:cNvSpPr>
          <p:nvPr>
            <p:ph type="ftr" sz="quarter" idx="11"/>
          </p:nvPr>
        </p:nvSpPr>
        <p:spPr/>
        <p:txBody>
          <a:bodyPr/>
          <a:lstStyle/>
          <a:p>
            <a:r>
              <a:rPr lang="fr-FR" dirty="0"/>
              <a:t>IT </a:t>
            </a:r>
            <a:r>
              <a:rPr lang="fr-FR" dirty="0" err="1"/>
              <a:t>Americas</a:t>
            </a:r>
            <a:r>
              <a:rPr lang="fr-FR" dirty="0"/>
              <a:t> / </a:t>
            </a:r>
            <a:r>
              <a:rPr lang="fr-FR" dirty="0" err="1"/>
              <a:t>Integration</a:t>
            </a:r>
            <a:r>
              <a:rPr lang="fr-FR" dirty="0"/>
              <a:t> Services</a:t>
            </a:r>
          </a:p>
        </p:txBody>
      </p:sp>
      <p:sp>
        <p:nvSpPr>
          <p:cNvPr id="12"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fr-FR" smtClean="0"/>
              <a:pPr/>
              <a:t>‹#›</a:t>
            </a:fld>
            <a:endParaRPr lang="fr-FR" dirty="0"/>
          </a:p>
        </p:txBody>
      </p:sp>
      <p:sp>
        <p:nvSpPr>
          <p:cNvPr id="13" name="ZoneTexte 12"/>
          <p:cNvSpPr txBox="1"/>
          <p:nvPr userDrawn="1"/>
        </p:nvSpPr>
        <p:spPr>
          <a:xfrm>
            <a:off x="4727848" y="6576170"/>
            <a:ext cx="1325643" cy="200055"/>
          </a:xfrm>
          <a:prstGeom prst="rect">
            <a:avLst/>
          </a:prstGeom>
          <a:noFill/>
        </p:spPr>
        <p:txBody>
          <a:bodyPr wrap="square" rtlCol="0">
            <a:spAutoFit/>
          </a:bodyPr>
          <a:lstStyle/>
          <a:p>
            <a:pPr algn="r"/>
            <a:r>
              <a:rPr lang="fr-FR" sz="700" b="0" dirty="0"/>
              <a:t>C1 </a:t>
            </a:r>
            <a:r>
              <a:rPr lang="fr-FR" sz="700" b="0" dirty="0" err="1"/>
              <a:t>Internal</a:t>
            </a:r>
            <a:r>
              <a:rPr lang="fr-FR" sz="700" b="0" dirty="0"/>
              <a:t> use</a:t>
            </a:r>
            <a:endParaRPr lang="fr-FR" sz="900" b="0" dirty="0"/>
          </a:p>
        </p:txBody>
      </p:sp>
      <p:sp>
        <p:nvSpPr>
          <p:cNvPr id="14" name="ZoneTexte 13"/>
          <p:cNvSpPr txBox="1"/>
          <p:nvPr userDrawn="1"/>
        </p:nvSpPr>
        <p:spPr>
          <a:xfrm>
            <a:off x="5917097" y="6576170"/>
            <a:ext cx="538943" cy="200055"/>
          </a:xfrm>
          <a:prstGeom prst="rect">
            <a:avLst/>
          </a:prstGeom>
          <a:noFill/>
        </p:spPr>
        <p:txBody>
          <a:bodyPr wrap="square" rtlCol="0">
            <a:spAutoFit/>
          </a:bodyPr>
          <a:lstStyle/>
          <a:p>
            <a:pPr algn="l"/>
            <a:r>
              <a:rPr lang="fr-FR" sz="700" b="0" dirty="0"/>
              <a:t>-  Page</a:t>
            </a:r>
            <a:endParaRPr lang="fr-FR" sz="900" b="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val="3588323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Mise en avant violet">
    <p:bg>
      <p:bgPr>
        <a:solidFill>
          <a:srgbClr val="926BE0"/>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1136973" y="1634133"/>
            <a:ext cx="5247059"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50" baseline="0">
                <a:solidFill>
                  <a:schemeClr val="bg1"/>
                </a:solidFill>
              </a:defRPr>
            </a:lvl1pPr>
          </a:lstStyle>
          <a:p>
            <a:pPr lvl="0"/>
            <a:endParaRPr lang="fr-FR" dirty="0"/>
          </a:p>
        </p:txBody>
      </p:sp>
      <p:sp>
        <p:nvSpPr>
          <p:cNvPr id="5" name="Espace réservé du pied de page 4"/>
          <p:cNvSpPr>
            <a:spLocks noGrp="1"/>
          </p:cNvSpPr>
          <p:nvPr>
            <p:ph type="ftr" sz="quarter" idx="11"/>
          </p:nvPr>
        </p:nvSpPr>
        <p:spPr/>
        <p:txBody>
          <a:bodyPr/>
          <a:lstStyle/>
          <a:p>
            <a:r>
              <a:rPr lang="fr-FR" dirty="0"/>
              <a:t>IT </a:t>
            </a:r>
            <a:r>
              <a:rPr lang="fr-FR" dirty="0" err="1"/>
              <a:t>Americas</a:t>
            </a:r>
            <a:r>
              <a:rPr lang="fr-FR" dirty="0"/>
              <a:t> / </a:t>
            </a:r>
            <a:r>
              <a:rPr lang="fr-FR" dirty="0" err="1"/>
              <a:t>Integration</a:t>
            </a:r>
            <a:r>
              <a:rPr lang="fr-FR" dirty="0"/>
              <a:t> Services</a:t>
            </a:r>
          </a:p>
        </p:txBody>
      </p:sp>
      <p:sp>
        <p:nvSpPr>
          <p:cNvPr id="12"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fr-FR" smtClean="0"/>
              <a:pPr/>
              <a:t>‹#›</a:t>
            </a:fld>
            <a:endParaRPr lang="fr-FR" dirty="0"/>
          </a:p>
        </p:txBody>
      </p:sp>
      <p:sp>
        <p:nvSpPr>
          <p:cNvPr id="13" name="ZoneTexte 12"/>
          <p:cNvSpPr txBox="1"/>
          <p:nvPr userDrawn="1"/>
        </p:nvSpPr>
        <p:spPr>
          <a:xfrm>
            <a:off x="4727848" y="6576170"/>
            <a:ext cx="1325643" cy="200055"/>
          </a:xfrm>
          <a:prstGeom prst="rect">
            <a:avLst/>
          </a:prstGeom>
          <a:noFill/>
        </p:spPr>
        <p:txBody>
          <a:bodyPr wrap="square" rtlCol="0">
            <a:spAutoFit/>
          </a:bodyPr>
          <a:lstStyle/>
          <a:p>
            <a:pPr algn="r"/>
            <a:r>
              <a:rPr lang="fr-FR" sz="700" b="0" dirty="0"/>
              <a:t>C1 </a:t>
            </a:r>
            <a:r>
              <a:rPr lang="fr-FR" sz="700" b="0" dirty="0" err="1"/>
              <a:t>Internal</a:t>
            </a:r>
            <a:r>
              <a:rPr lang="fr-FR" sz="700" b="0" dirty="0"/>
              <a:t> use</a:t>
            </a:r>
            <a:endParaRPr lang="fr-FR" sz="900" b="0" dirty="0"/>
          </a:p>
        </p:txBody>
      </p:sp>
      <p:sp>
        <p:nvSpPr>
          <p:cNvPr id="14" name="ZoneTexte 13"/>
          <p:cNvSpPr txBox="1"/>
          <p:nvPr userDrawn="1"/>
        </p:nvSpPr>
        <p:spPr>
          <a:xfrm>
            <a:off x="5917097" y="6576170"/>
            <a:ext cx="538943" cy="200055"/>
          </a:xfrm>
          <a:prstGeom prst="rect">
            <a:avLst/>
          </a:prstGeom>
          <a:noFill/>
        </p:spPr>
        <p:txBody>
          <a:bodyPr wrap="square" rtlCol="0">
            <a:spAutoFit/>
          </a:bodyPr>
          <a:lstStyle/>
          <a:p>
            <a:pPr algn="l"/>
            <a:r>
              <a:rPr lang="fr-FR" sz="700" b="0" dirty="0"/>
              <a:t>-  Page</a:t>
            </a:r>
            <a:endParaRPr lang="fr-FR" sz="900" b="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val="44444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mmaire / Agenda">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19919" y="391958"/>
            <a:ext cx="2419697" cy="905377"/>
          </a:xfrm>
        </p:spPr>
        <p:txBody>
          <a:bodyPr>
            <a:normAutofit/>
          </a:bodyPr>
          <a:lstStyle>
            <a:lvl1pPr>
              <a:defRPr sz="4000" b="0"/>
            </a:lvl1pPr>
          </a:lstStyle>
          <a:p>
            <a:r>
              <a:rPr lang="en-US" noProof="0" dirty="0"/>
              <a:t>Agenda</a:t>
            </a:r>
          </a:p>
        </p:txBody>
      </p:sp>
      <p:sp>
        <p:nvSpPr>
          <p:cNvPr id="3" name="Espace réservé du contenu 2"/>
          <p:cNvSpPr>
            <a:spLocks noGrp="1"/>
          </p:cNvSpPr>
          <p:nvPr>
            <p:ph idx="1"/>
          </p:nvPr>
        </p:nvSpPr>
        <p:spPr>
          <a:xfrm>
            <a:off x="1934394" y="2161430"/>
            <a:ext cx="9362255" cy="4044107"/>
          </a:xfrm>
        </p:spPr>
        <p:txBody>
          <a:bodyPr>
            <a:normAutofit/>
          </a:bodyPr>
          <a:lstStyle>
            <a:lvl1pPr marL="0" marR="0" indent="-266700" algn="l" defTabSz="914400" rtl="0" eaLnBrk="1" fontAlgn="auto" latinLnBrk="0" hangingPunct="1">
              <a:lnSpc>
                <a:spcPct val="90000"/>
              </a:lnSpc>
              <a:spcBef>
                <a:spcPts val="2200"/>
              </a:spcBef>
              <a:spcAft>
                <a:spcPts val="0"/>
              </a:spcAft>
              <a:buClrTx/>
              <a:buSzTx/>
              <a:buFont typeface="+mj-lt"/>
              <a:buAutoNum type="arabicPeriod"/>
              <a:tabLst/>
              <a:defRPr sz="1800" baseline="0"/>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cxnSp>
        <p:nvCxnSpPr>
          <p:cNvPr id="11" name="Connecteur droit 10"/>
          <p:cNvCxnSpPr/>
          <p:nvPr userDrawn="1"/>
        </p:nvCxnSpPr>
        <p:spPr>
          <a:xfrm flipV="1">
            <a:off x="-95250" y="-133350"/>
            <a:ext cx="3095625" cy="52768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rgbClr val="449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22" name="ZoneTexte 21"/>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3" name="ZoneTexte 22"/>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val="37829448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Mise en avant vert">
    <p:bg>
      <p:bgPr>
        <a:solidFill>
          <a:srgbClr val="3DE08A"/>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1136973" y="1634133"/>
            <a:ext cx="5247059"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50" baseline="0">
                <a:solidFill>
                  <a:schemeClr val="bg1"/>
                </a:solidFill>
              </a:defRPr>
            </a:lvl1pPr>
          </a:lstStyle>
          <a:p>
            <a:pPr lvl="0"/>
            <a:endParaRPr lang="fr-FR" dirty="0"/>
          </a:p>
        </p:txBody>
      </p:sp>
      <p:sp>
        <p:nvSpPr>
          <p:cNvPr id="5" name="Espace réservé du pied de page 4"/>
          <p:cNvSpPr>
            <a:spLocks noGrp="1"/>
          </p:cNvSpPr>
          <p:nvPr>
            <p:ph type="ftr" sz="quarter" idx="11"/>
          </p:nvPr>
        </p:nvSpPr>
        <p:spPr/>
        <p:txBody>
          <a:bodyPr/>
          <a:lstStyle/>
          <a:p>
            <a:r>
              <a:rPr lang="fr-FR" dirty="0"/>
              <a:t>IT </a:t>
            </a:r>
            <a:r>
              <a:rPr lang="fr-FR" dirty="0" err="1"/>
              <a:t>Americas</a:t>
            </a:r>
            <a:r>
              <a:rPr lang="fr-FR" dirty="0"/>
              <a:t> / </a:t>
            </a:r>
            <a:r>
              <a:rPr lang="fr-FR" dirty="0" err="1"/>
              <a:t>Integration</a:t>
            </a:r>
            <a:r>
              <a:rPr lang="fr-FR" dirty="0"/>
              <a:t> Services</a:t>
            </a:r>
          </a:p>
        </p:txBody>
      </p:sp>
      <p:sp>
        <p:nvSpPr>
          <p:cNvPr id="27"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fr-FR" smtClean="0"/>
              <a:pPr/>
              <a:t>‹#›</a:t>
            </a:fld>
            <a:endParaRPr lang="fr-FR" dirty="0"/>
          </a:p>
        </p:txBody>
      </p:sp>
      <p:sp>
        <p:nvSpPr>
          <p:cNvPr id="28" name="ZoneTexte 27"/>
          <p:cNvSpPr txBox="1"/>
          <p:nvPr userDrawn="1"/>
        </p:nvSpPr>
        <p:spPr>
          <a:xfrm>
            <a:off x="4727848" y="6576170"/>
            <a:ext cx="1325643" cy="200055"/>
          </a:xfrm>
          <a:prstGeom prst="rect">
            <a:avLst/>
          </a:prstGeom>
          <a:noFill/>
        </p:spPr>
        <p:txBody>
          <a:bodyPr wrap="square" rtlCol="0">
            <a:spAutoFit/>
          </a:bodyPr>
          <a:lstStyle/>
          <a:p>
            <a:pPr algn="r"/>
            <a:r>
              <a:rPr lang="fr-FR" sz="700" b="0" dirty="0"/>
              <a:t>C1 </a:t>
            </a:r>
            <a:r>
              <a:rPr lang="fr-FR" sz="700" b="0" dirty="0" err="1"/>
              <a:t>Internal</a:t>
            </a:r>
            <a:r>
              <a:rPr lang="fr-FR" sz="700" b="0" dirty="0"/>
              <a:t> use</a:t>
            </a:r>
            <a:endParaRPr lang="fr-FR" sz="900" b="0" dirty="0"/>
          </a:p>
        </p:txBody>
      </p:sp>
      <p:sp>
        <p:nvSpPr>
          <p:cNvPr id="29" name="ZoneTexte 28"/>
          <p:cNvSpPr txBox="1"/>
          <p:nvPr userDrawn="1"/>
        </p:nvSpPr>
        <p:spPr>
          <a:xfrm>
            <a:off x="5917097" y="6576170"/>
            <a:ext cx="538943" cy="200055"/>
          </a:xfrm>
          <a:prstGeom prst="rect">
            <a:avLst/>
          </a:prstGeom>
          <a:noFill/>
        </p:spPr>
        <p:txBody>
          <a:bodyPr wrap="square" rtlCol="0">
            <a:spAutoFit/>
          </a:bodyPr>
          <a:lstStyle/>
          <a:p>
            <a:pPr algn="l"/>
            <a:r>
              <a:rPr lang="fr-FR" sz="700" b="0" dirty="0"/>
              <a:t>-  Page</a:t>
            </a:r>
            <a:endParaRPr lang="fr-FR" sz="900" b="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val="35159598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Mise en avant rouge">
    <p:bg>
      <p:bgPr>
        <a:solidFill>
          <a:srgbClr val="FF3D50"/>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1136973" y="1634133"/>
            <a:ext cx="5247059"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50" baseline="0">
                <a:solidFill>
                  <a:schemeClr val="bg1"/>
                </a:solidFill>
              </a:defRPr>
            </a:lvl1pPr>
          </a:lstStyle>
          <a:p>
            <a:pPr lvl="0"/>
            <a:endParaRPr lang="fr-FR" dirty="0"/>
          </a:p>
        </p:txBody>
      </p:sp>
      <p:sp>
        <p:nvSpPr>
          <p:cNvPr id="5" name="Espace réservé du pied de page 4"/>
          <p:cNvSpPr>
            <a:spLocks noGrp="1"/>
          </p:cNvSpPr>
          <p:nvPr>
            <p:ph type="ftr" sz="quarter" idx="11"/>
          </p:nvPr>
        </p:nvSpPr>
        <p:spPr/>
        <p:txBody>
          <a:bodyPr/>
          <a:lstStyle/>
          <a:p>
            <a:r>
              <a:rPr lang="fr-FR" dirty="0"/>
              <a:t>IT </a:t>
            </a:r>
            <a:r>
              <a:rPr lang="fr-FR" dirty="0" err="1"/>
              <a:t>Americas</a:t>
            </a:r>
            <a:r>
              <a:rPr lang="fr-FR" dirty="0"/>
              <a:t> / </a:t>
            </a:r>
            <a:r>
              <a:rPr lang="fr-FR" dirty="0" err="1"/>
              <a:t>Integration</a:t>
            </a:r>
            <a:r>
              <a:rPr lang="fr-FR" dirty="0"/>
              <a:t> Services</a:t>
            </a:r>
          </a:p>
        </p:txBody>
      </p:sp>
      <p:sp>
        <p:nvSpPr>
          <p:cNvPr id="12"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fr-FR" smtClean="0"/>
              <a:pPr/>
              <a:t>‹#›</a:t>
            </a:fld>
            <a:endParaRPr lang="fr-FR" dirty="0"/>
          </a:p>
        </p:txBody>
      </p:sp>
      <p:sp>
        <p:nvSpPr>
          <p:cNvPr id="13" name="ZoneTexte 12"/>
          <p:cNvSpPr txBox="1"/>
          <p:nvPr userDrawn="1"/>
        </p:nvSpPr>
        <p:spPr>
          <a:xfrm>
            <a:off x="4727848" y="6576170"/>
            <a:ext cx="1325643" cy="200055"/>
          </a:xfrm>
          <a:prstGeom prst="rect">
            <a:avLst/>
          </a:prstGeom>
          <a:noFill/>
        </p:spPr>
        <p:txBody>
          <a:bodyPr wrap="square" rtlCol="0">
            <a:spAutoFit/>
          </a:bodyPr>
          <a:lstStyle/>
          <a:p>
            <a:pPr algn="r"/>
            <a:r>
              <a:rPr lang="fr-FR" sz="700" b="0" dirty="0"/>
              <a:t>C1 </a:t>
            </a:r>
            <a:r>
              <a:rPr lang="fr-FR" sz="700" b="0" dirty="0" err="1"/>
              <a:t>Internal</a:t>
            </a:r>
            <a:r>
              <a:rPr lang="fr-FR" sz="700" b="0" dirty="0"/>
              <a:t> use</a:t>
            </a:r>
            <a:endParaRPr lang="fr-FR" sz="900" b="0" dirty="0"/>
          </a:p>
        </p:txBody>
      </p:sp>
      <p:sp>
        <p:nvSpPr>
          <p:cNvPr id="14" name="ZoneTexte 13"/>
          <p:cNvSpPr txBox="1"/>
          <p:nvPr userDrawn="1"/>
        </p:nvSpPr>
        <p:spPr>
          <a:xfrm>
            <a:off x="5917097" y="6576170"/>
            <a:ext cx="538943" cy="200055"/>
          </a:xfrm>
          <a:prstGeom prst="rect">
            <a:avLst/>
          </a:prstGeom>
          <a:noFill/>
        </p:spPr>
        <p:txBody>
          <a:bodyPr wrap="square" rtlCol="0">
            <a:spAutoFit/>
          </a:bodyPr>
          <a:lstStyle/>
          <a:p>
            <a:pPr algn="l"/>
            <a:r>
              <a:rPr lang="fr-FR" sz="700" b="0" dirty="0"/>
              <a:t>-  Page</a:t>
            </a:r>
            <a:endParaRPr lang="fr-FR" sz="900" b="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val="3664296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Mise en avant orange">
    <p:bg>
      <p:bgPr>
        <a:solidFill>
          <a:srgbClr val="F57800"/>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1136973" y="1634133"/>
            <a:ext cx="5247059"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50" baseline="0">
                <a:solidFill>
                  <a:schemeClr val="bg1"/>
                </a:solidFill>
              </a:defRPr>
            </a:lvl1pPr>
          </a:lstStyle>
          <a:p>
            <a:pPr lvl="0"/>
            <a:endParaRPr lang="fr-FR" dirty="0"/>
          </a:p>
        </p:txBody>
      </p:sp>
      <p:sp>
        <p:nvSpPr>
          <p:cNvPr id="5" name="Espace réservé du pied de page 4"/>
          <p:cNvSpPr>
            <a:spLocks noGrp="1"/>
          </p:cNvSpPr>
          <p:nvPr>
            <p:ph type="ftr" sz="quarter" idx="11"/>
          </p:nvPr>
        </p:nvSpPr>
        <p:spPr/>
        <p:txBody>
          <a:bodyPr/>
          <a:lstStyle/>
          <a:p>
            <a:r>
              <a:rPr lang="fr-FR" dirty="0"/>
              <a:t>IT </a:t>
            </a:r>
            <a:r>
              <a:rPr lang="fr-FR" dirty="0" err="1"/>
              <a:t>Americas</a:t>
            </a:r>
            <a:r>
              <a:rPr lang="fr-FR" dirty="0"/>
              <a:t> / </a:t>
            </a:r>
            <a:r>
              <a:rPr lang="fr-FR" dirty="0" err="1"/>
              <a:t>Integration</a:t>
            </a:r>
            <a:r>
              <a:rPr lang="fr-FR" dirty="0"/>
              <a:t> Services</a:t>
            </a:r>
          </a:p>
        </p:txBody>
      </p:sp>
      <p:sp>
        <p:nvSpPr>
          <p:cNvPr id="12"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fr-FR" smtClean="0"/>
              <a:pPr/>
              <a:t>‹#›</a:t>
            </a:fld>
            <a:endParaRPr lang="fr-FR" dirty="0"/>
          </a:p>
        </p:txBody>
      </p:sp>
      <p:sp>
        <p:nvSpPr>
          <p:cNvPr id="13" name="ZoneTexte 12"/>
          <p:cNvSpPr txBox="1"/>
          <p:nvPr userDrawn="1"/>
        </p:nvSpPr>
        <p:spPr>
          <a:xfrm>
            <a:off x="4727848" y="6576170"/>
            <a:ext cx="1325643" cy="200055"/>
          </a:xfrm>
          <a:prstGeom prst="rect">
            <a:avLst/>
          </a:prstGeom>
          <a:noFill/>
        </p:spPr>
        <p:txBody>
          <a:bodyPr wrap="square" rtlCol="0">
            <a:spAutoFit/>
          </a:bodyPr>
          <a:lstStyle/>
          <a:p>
            <a:pPr algn="r"/>
            <a:r>
              <a:rPr lang="fr-FR" sz="700" b="0" dirty="0"/>
              <a:t>C1 </a:t>
            </a:r>
            <a:r>
              <a:rPr lang="fr-FR" sz="700" b="0" dirty="0" err="1"/>
              <a:t>Internal</a:t>
            </a:r>
            <a:r>
              <a:rPr lang="fr-FR" sz="700" b="0" dirty="0"/>
              <a:t> use</a:t>
            </a:r>
            <a:endParaRPr lang="fr-FR" sz="900" b="0" dirty="0"/>
          </a:p>
        </p:txBody>
      </p:sp>
      <p:sp>
        <p:nvSpPr>
          <p:cNvPr id="14" name="ZoneTexte 13"/>
          <p:cNvSpPr txBox="1"/>
          <p:nvPr userDrawn="1"/>
        </p:nvSpPr>
        <p:spPr>
          <a:xfrm>
            <a:off x="5917097" y="6576170"/>
            <a:ext cx="538943" cy="200055"/>
          </a:xfrm>
          <a:prstGeom prst="rect">
            <a:avLst/>
          </a:prstGeom>
          <a:noFill/>
        </p:spPr>
        <p:txBody>
          <a:bodyPr wrap="square" rtlCol="0">
            <a:spAutoFit/>
          </a:bodyPr>
          <a:lstStyle/>
          <a:p>
            <a:pPr algn="l"/>
            <a:r>
              <a:rPr lang="fr-FR" sz="700" b="0" dirty="0"/>
              <a:t>-  Page</a:t>
            </a:r>
            <a:endParaRPr lang="fr-FR" sz="900" b="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val="3664296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lide vierge">
    <p:spTree>
      <p:nvGrpSpPr>
        <p:cNvPr id="1" name=""/>
        <p:cNvGrpSpPr/>
        <p:nvPr/>
      </p:nvGrpSpPr>
      <p:grpSpPr>
        <a:xfrm>
          <a:off x="0" y="0"/>
          <a:ext cx="0" cy="0"/>
          <a:chOff x="0" y="0"/>
          <a:chExt cx="0" cy="0"/>
        </a:xfrm>
      </p:grpSpPr>
      <p:sp>
        <p:nvSpPr>
          <p:cNvPr id="12"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fr-FR" smtClean="0"/>
              <a:pPr/>
              <a:t>‹#›</a:t>
            </a:fld>
            <a:endParaRPr lang="fr-FR" dirty="0"/>
          </a:p>
        </p:txBody>
      </p:sp>
      <p:sp>
        <p:nvSpPr>
          <p:cNvPr id="13" name="ZoneTexte 12"/>
          <p:cNvSpPr txBox="1"/>
          <p:nvPr userDrawn="1"/>
        </p:nvSpPr>
        <p:spPr>
          <a:xfrm>
            <a:off x="4727848" y="6576170"/>
            <a:ext cx="1325643" cy="200055"/>
          </a:xfrm>
          <a:prstGeom prst="rect">
            <a:avLst/>
          </a:prstGeom>
          <a:noFill/>
        </p:spPr>
        <p:txBody>
          <a:bodyPr wrap="square" rtlCol="0">
            <a:spAutoFit/>
          </a:bodyPr>
          <a:lstStyle/>
          <a:p>
            <a:pPr algn="r"/>
            <a:r>
              <a:rPr lang="fr-FR" sz="700" b="0" dirty="0"/>
              <a:t>C1 </a:t>
            </a:r>
            <a:r>
              <a:rPr lang="fr-FR" sz="700" b="0" dirty="0" err="1"/>
              <a:t>Internal</a:t>
            </a:r>
            <a:r>
              <a:rPr lang="fr-FR" sz="700" b="0" dirty="0"/>
              <a:t> use</a:t>
            </a:r>
            <a:endParaRPr lang="fr-FR" sz="900" b="0" dirty="0"/>
          </a:p>
        </p:txBody>
      </p:sp>
      <p:sp>
        <p:nvSpPr>
          <p:cNvPr id="14" name="ZoneTexte 13"/>
          <p:cNvSpPr txBox="1"/>
          <p:nvPr userDrawn="1"/>
        </p:nvSpPr>
        <p:spPr>
          <a:xfrm>
            <a:off x="5917097" y="6576170"/>
            <a:ext cx="538943" cy="200055"/>
          </a:xfrm>
          <a:prstGeom prst="rect">
            <a:avLst/>
          </a:prstGeom>
          <a:noFill/>
        </p:spPr>
        <p:txBody>
          <a:bodyPr wrap="square" rtlCol="0">
            <a:spAutoFit/>
          </a:bodyPr>
          <a:lstStyle/>
          <a:p>
            <a:pPr algn="l"/>
            <a:r>
              <a:rPr lang="fr-FR" sz="700" b="0" dirty="0"/>
              <a:t>-  Page</a:t>
            </a:r>
            <a:endParaRPr lang="fr-FR" sz="900" b="0" dirty="0"/>
          </a:p>
        </p:txBody>
      </p:sp>
    </p:spTree>
    <p:extLst>
      <p:ext uri="{BB962C8B-B14F-4D97-AF65-F5344CB8AC3E}">
        <p14:creationId xmlns:p14="http://schemas.microsoft.com/office/powerpoint/2010/main" val="62305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apositive de fin">
    <p:spTree>
      <p:nvGrpSpPr>
        <p:cNvPr id="1" name=""/>
        <p:cNvGrpSpPr/>
        <p:nvPr/>
      </p:nvGrpSpPr>
      <p:grpSpPr>
        <a:xfrm>
          <a:off x="0" y="0"/>
          <a:ext cx="0" cy="0"/>
          <a:chOff x="0" y="0"/>
          <a:chExt cx="0" cy="0"/>
        </a:xfrm>
      </p:grpSpPr>
      <p:sp>
        <p:nvSpPr>
          <p:cNvPr id="15" name="Forme libre 14"/>
          <p:cNvSpPr/>
          <p:nvPr userDrawn="1"/>
        </p:nvSpPr>
        <p:spPr>
          <a:xfrm flipH="1">
            <a:off x="2639616" y="0"/>
            <a:ext cx="9552384" cy="6858000"/>
          </a:xfrm>
          <a:custGeom>
            <a:avLst/>
            <a:gdLst>
              <a:gd name="connsiteX0" fmla="*/ 0 w 8904312"/>
              <a:gd name="connsiteY0" fmla="*/ 0 h 6858000"/>
              <a:gd name="connsiteX1" fmla="*/ 8904312 w 8904312"/>
              <a:gd name="connsiteY1" fmla="*/ 0 h 6858000"/>
              <a:gd name="connsiteX2" fmla="*/ 4840330 w 8904312"/>
              <a:gd name="connsiteY2" fmla="*/ 6858000 h 6858000"/>
              <a:gd name="connsiteX3" fmla="*/ 0 w 8904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04312" h="6858000">
                <a:moveTo>
                  <a:pt x="0" y="0"/>
                </a:moveTo>
                <a:lnTo>
                  <a:pt x="8904312" y="0"/>
                </a:lnTo>
                <a:lnTo>
                  <a:pt x="4840330" y="6858000"/>
                </a:lnTo>
                <a:lnTo>
                  <a:pt x="0" y="6858000"/>
                </a:lnTo>
                <a:close/>
              </a:path>
            </a:pathLst>
          </a:custGeom>
          <a:solidFill>
            <a:srgbClr val="449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pour une image  11"/>
          <p:cNvSpPr>
            <a:spLocks noGrp="1"/>
          </p:cNvSpPr>
          <p:nvPr>
            <p:ph type="pic" sz="quarter" idx="13"/>
          </p:nvPr>
        </p:nvSpPr>
        <p:spPr>
          <a:xfrm flipH="1">
            <a:off x="0" y="0"/>
            <a:ext cx="7319962" cy="6858000"/>
          </a:xfrm>
          <a:custGeom>
            <a:avLst/>
            <a:gdLst>
              <a:gd name="connsiteX0" fmla="*/ 4032274 w 7319962"/>
              <a:gd name="connsiteY0" fmla="*/ 0 h 6858000"/>
              <a:gd name="connsiteX1" fmla="*/ 7319962 w 7319962"/>
              <a:gd name="connsiteY1" fmla="*/ 0 h 6858000"/>
              <a:gd name="connsiteX2" fmla="*/ 7319962 w 7319962"/>
              <a:gd name="connsiteY2" fmla="*/ 6858000 h 6858000"/>
              <a:gd name="connsiteX3" fmla="*/ 0 w 7319962"/>
              <a:gd name="connsiteY3" fmla="*/ 6858000 h 6858000"/>
              <a:gd name="connsiteX4" fmla="*/ 0 w 7319962"/>
              <a:gd name="connsiteY4" fmla="*/ 682580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9962" h="6858000">
                <a:moveTo>
                  <a:pt x="4032274" y="0"/>
                </a:moveTo>
                <a:lnTo>
                  <a:pt x="7319962" y="0"/>
                </a:lnTo>
                <a:lnTo>
                  <a:pt x="7319962" y="6858000"/>
                </a:lnTo>
                <a:lnTo>
                  <a:pt x="0" y="6858000"/>
                </a:lnTo>
                <a:lnTo>
                  <a:pt x="0" y="6825802"/>
                </a:lnTo>
                <a:close/>
              </a:path>
            </a:pathLst>
          </a:custGeom>
          <a:solidFill>
            <a:schemeClr val="bg1">
              <a:lumMod val="95000"/>
            </a:schemeClr>
          </a:solidFill>
        </p:spPr>
        <p:txBody>
          <a:bodyPr wrap="square">
            <a:noAutofit/>
          </a:bodyPr>
          <a:lstStyle>
            <a:lvl1pPr marL="0" indent="0" algn="l">
              <a:buNone/>
              <a:defRPr/>
            </a:lvl1pPr>
          </a:lstStyle>
          <a:p>
            <a:endParaRPr lang="fr-FR" dirty="0"/>
          </a:p>
        </p:txBody>
      </p:sp>
      <p:sp>
        <p:nvSpPr>
          <p:cNvPr id="2" name="Titre 1"/>
          <p:cNvSpPr>
            <a:spLocks noGrp="1"/>
          </p:cNvSpPr>
          <p:nvPr>
            <p:ph type="ctrTitle" hasCustomPrompt="1"/>
          </p:nvPr>
        </p:nvSpPr>
        <p:spPr>
          <a:xfrm>
            <a:off x="1877119" y="2544043"/>
            <a:ext cx="9144000" cy="2387600"/>
          </a:xfrm>
        </p:spPr>
        <p:txBody>
          <a:bodyPr anchor="t">
            <a:normAutofit/>
          </a:bodyPr>
          <a:lstStyle>
            <a:lvl1pPr algn="r">
              <a:defRPr sz="4100" b="0" spc="120" baseline="0">
                <a:solidFill>
                  <a:schemeClr val="bg1"/>
                </a:solidFill>
              </a:defRPr>
            </a:lvl1pPr>
          </a:lstStyle>
          <a:p>
            <a:r>
              <a:rPr lang="fr-FR" dirty="0"/>
              <a:t>Texte</a:t>
            </a:r>
          </a:p>
        </p:txBody>
      </p:sp>
    </p:spTree>
    <p:extLst>
      <p:ext uri="{BB962C8B-B14F-4D97-AF65-F5344CB8AC3E}">
        <p14:creationId xmlns:p14="http://schemas.microsoft.com/office/powerpoint/2010/main" val="247103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3" name="Espace réservé du contenu 2"/>
          <p:cNvSpPr>
            <a:spLocks noGrp="1"/>
          </p:cNvSpPr>
          <p:nvPr>
            <p:ph idx="1" hasCustomPrompt="1"/>
          </p:nvPr>
        </p:nvSpPr>
        <p:spPr/>
        <p:txBody>
          <a:bodyPr/>
          <a:lstStyle/>
          <a:p>
            <a:pPr lvl="0"/>
            <a:r>
              <a:rPr lang="en-US" noProof="0" dirty="0"/>
              <a:t> 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sp>
        <p:nvSpPr>
          <p:cNvPr id="4" name="Espace réservé de la date 3"/>
          <p:cNvSpPr>
            <a:spLocks noGrp="1"/>
          </p:cNvSpPr>
          <p:nvPr>
            <p:ph type="dt" sz="half" idx="10"/>
          </p:nvPr>
        </p:nvSpPr>
        <p:spPr>
          <a:xfrm>
            <a:off x="838200" y="7432675"/>
            <a:ext cx="2743200" cy="365125"/>
          </a:xfrm>
          <a:prstGeom prst="rect">
            <a:avLst/>
          </a:prstGeom>
        </p:spPr>
        <p:txBody>
          <a:bodyPr/>
          <a:lstStyle/>
          <a:p>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6" name="Espace réservé du numéro de diapositive 5"/>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8"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Tree>
    <p:extLst>
      <p:ext uri="{BB962C8B-B14F-4D97-AF65-F5344CB8AC3E}">
        <p14:creationId xmlns:p14="http://schemas.microsoft.com/office/powerpoint/2010/main" val="338341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u + schéma">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3" name="Espace réservé du contenu 2"/>
          <p:cNvSpPr>
            <a:spLocks noGrp="1"/>
          </p:cNvSpPr>
          <p:nvPr>
            <p:ph idx="1"/>
          </p:nvPr>
        </p:nvSpPr>
        <p:spPr>
          <a:xfrm>
            <a:off x="3484662" y="1725191"/>
            <a:ext cx="7772400" cy="911721"/>
          </a:xfrm>
          <a:solidFill>
            <a:schemeClr val="bg1"/>
          </a:solidFill>
          <a:effectLst/>
        </p:spPr>
        <p:txBody>
          <a:bodyPr anchor="ctr">
            <a:normAutofit/>
          </a:bodyPr>
          <a:lstStyle>
            <a:lvl1pPr marL="371475" indent="-285750">
              <a:lnSpc>
                <a:spcPct val="92000"/>
              </a:lnSpc>
              <a:spcBef>
                <a:spcPts val="0"/>
              </a:spcBef>
              <a:buFont typeface="Lucida Grande"/>
              <a:buChar char="—"/>
              <a:defRPr sz="1800" spc="-10" baseline="0"/>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8"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
        <p:nvSpPr>
          <p:cNvPr id="10" name="Espace réservé du contenu 2"/>
          <p:cNvSpPr>
            <a:spLocks noGrp="1"/>
          </p:cNvSpPr>
          <p:nvPr>
            <p:ph idx="14"/>
          </p:nvPr>
        </p:nvSpPr>
        <p:spPr>
          <a:xfrm>
            <a:off x="3484662" y="3323084"/>
            <a:ext cx="7772400" cy="911721"/>
          </a:xfrm>
          <a:solidFill>
            <a:schemeClr val="bg1"/>
          </a:solidFill>
          <a:effectLst/>
        </p:spPr>
        <p:txBody>
          <a:bodyPr anchor="ctr">
            <a:normAutofit/>
          </a:bodyPr>
          <a:lstStyle>
            <a:lvl1pPr marL="371475" indent="-285750">
              <a:lnSpc>
                <a:spcPct val="92000"/>
              </a:lnSpc>
              <a:spcBef>
                <a:spcPts val="0"/>
              </a:spcBef>
              <a:buFont typeface="Lucida Grande"/>
              <a:buChar char="—"/>
              <a:defRPr sz="1800" spc="-10" baseline="0"/>
            </a:lvl1pPr>
          </a:lstStyle>
          <a:p>
            <a:pPr lvl="0"/>
            <a:endParaRPr lang="en-US" noProof="0" dirty="0"/>
          </a:p>
        </p:txBody>
      </p:sp>
      <p:sp>
        <p:nvSpPr>
          <p:cNvPr id="11" name="Espace réservé du contenu 2"/>
          <p:cNvSpPr>
            <a:spLocks noGrp="1"/>
          </p:cNvSpPr>
          <p:nvPr>
            <p:ph idx="15"/>
          </p:nvPr>
        </p:nvSpPr>
        <p:spPr>
          <a:xfrm>
            <a:off x="3484662" y="4922307"/>
            <a:ext cx="7772400" cy="911721"/>
          </a:xfrm>
          <a:solidFill>
            <a:schemeClr val="bg1"/>
          </a:solidFill>
          <a:effectLst/>
        </p:spPr>
        <p:txBody>
          <a:bodyPr anchor="ctr">
            <a:normAutofit/>
          </a:bodyPr>
          <a:lstStyle>
            <a:lvl1pPr marL="371475" indent="-285750">
              <a:lnSpc>
                <a:spcPct val="92000"/>
              </a:lnSpc>
              <a:spcBef>
                <a:spcPts val="0"/>
              </a:spcBef>
              <a:buFont typeface="Lucida Grande"/>
              <a:buChar char="—"/>
              <a:defRPr sz="1800" spc="-10" baseline="0"/>
            </a:lvl1pPr>
          </a:lstStyle>
          <a:p>
            <a:pPr lvl="0"/>
            <a:endParaRPr lang="en-US" noProof="0" dirty="0"/>
          </a:p>
        </p:txBody>
      </p:sp>
      <p:sp>
        <p:nvSpPr>
          <p:cNvPr id="15"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Tree>
    <p:extLst>
      <p:ext uri="{BB962C8B-B14F-4D97-AF65-F5344CB8AC3E}">
        <p14:creationId xmlns:p14="http://schemas.microsoft.com/office/powerpoint/2010/main" val="55872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 mise en avant chiff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3" name="Espace réservé du contenu 2"/>
          <p:cNvSpPr>
            <a:spLocks noGrp="1"/>
          </p:cNvSpPr>
          <p:nvPr>
            <p:ph idx="1"/>
          </p:nvPr>
        </p:nvSpPr>
        <p:spPr>
          <a:xfrm>
            <a:off x="1142999" y="1739900"/>
            <a:ext cx="10220325" cy="825004"/>
          </a:xfrm>
        </p:spPr>
        <p:txBody>
          <a:bodyPr>
            <a:noAutofit/>
          </a:bodyPr>
          <a:lstStyle>
            <a:lvl1pPr marL="285750" indent="-285750">
              <a:lnSpc>
                <a:spcPct val="92000"/>
              </a:lnSpc>
              <a:spcBef>
                <a:spcPts val="0"/>
              </a:spcBef>
              <a:buFont typeface="Lucida Grande"/>
              <a:buChar char="—"/>
              <a:defRPr sz="1800" spc="-10" baseline="0"/>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6" name="Espace réservé du numéro de diapositive 5"/>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8"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
        <p:nvSpPr>
          <p:cNvPr id="19" name="Espace réservé du texte 18"/>
          <p:cNvSpPr>
            <a:spLocks noGrp="1"/>
          </p:cNvSpPr>
          <p:nvPr>
            <p:ph type="body" sz="quarter" idx="14"/>
          </p:nvPr>
        </p:nvSpPr>
        <p:spPr>
          <a:xfrm>
            <a:off x="1111049" y="4469558"/>
            <a:ext cx="3008313" cy="1223963"/>
          </a:xfrm>
        </p:spPr>
        <p:txBody>
          <a:bodyPr>
            <a:noAutofit/>
          </a:bodyPr>
          <a:lstStyle>
            <a:lvl1pPr marL="285750" indent="-285750">
              <a:lnSpc>
                <a:spcPct val="92000"/>
              </a:lnSpc>
              <a:spcBef>
                <a:spcPts val="0"/>
              </a:spcBef>
              <a:buFont typeface="Lucida Grande"/>
              <a:buChar char="—"/>
              <a:defRPr sz="1550" b="1" spc="0" baseline="0">
                <a:solidFill>
                  <a:schemeClr val="bg1">
                    <a:lumMod val="65000"/>
                  </a:schemeClr>
                </a:solidFill>
              </a:defRPr>
            </a:lvl1pPr>
          </a:lstStyle>
          <a:p>
            <a:pPr lvl="0"/>
            <a:endParaRPr lang="en-US" noProof="0" dirty="0"/>
          </a:p>
        </p:txBody>
      </p:sp>
      <p:sp>
        <p:nvSpPr>
          <p:cNvPr id="20" name="Espace réservé du texte 18"/>
          <p:cNvSpPr>
            <a:spLocks noGrp="1"/>
          </p:cNvSpPr>
          <p:nvPr>
            <p:ph type="body" sz="quarter" idx="15"/>
          </p:nvPr>
        </p:nvSpPr>
        <p:spPr>
          <a:xfrm>
            <a:off x="4632980" y="4469558"/>
            <a:ext cx="3008313" cy="1223963"/>
          </a:xfrm>
        </p:spPr>
        <p:txBody>
          <a:bodyPr>
            <a:noAutofit/>
          </a:bodyPr>
          <a:lstStyle>
            <a:lvl1pPr marL="285750" indent="-285750">
              <a:lnSpc>
                <a:spcPct val="92000"/>
              </a:lnSpc>
              <a:spcBef>
                <a:spcPts val="0"/>
              </a:spcBef>
              <a:buFont typeface="Lucida Grande"/>
              <a:buChar char="—"/>
              <a:defRPr sz="1550" b="1" spc="0" baseline="0">
                <a:solidFill>
                  <a:schemeClr val="bg1">
                    <a:lumMod val="65000"/>
                  </a:schemeClr>
                </a:solidFill>
              </a:defRPr>
            </a:lvl1pPr>
          </a:lstStyle>
          <a:p>
            <a:pPr lvl="0"/>
            <a:endParaRPr lang="en-US" noProof="0" dirty="0"/>
          </a:p>
        </p:txBody>
      </p:sp>
      <p:sp>
        <p:nvSpPr>
          <p:cNvPr id="21" name="Espace réservé du texte 18"/>
          <p:cNvSpPr>
            <a:spLocks noGrp="1"/>
          </p:cNvSpPr>
          <p:nvPr>
            <p:ph type="body" sz="quarter" idx="16"/>
          </p:nvPr>
        </p:nvSpPr>
        <p:spPr>
          <a:xfrm>
            <a:off x="8153228" y="4469558"/>
            <a:ext cx="3008313" cy="1223963"/>
          </a:xfrm>
        </p:spPr>
        <p:txBody>
          <a:bodyPr>
            <a:noAutofit/>
          </a:bodyPr>
          <a:lstStyle>
            <a:lvl1pPr marL="285750" indent="-285750">
              <a:lnSpc>
                <a:spcPct val="92000"/>
              </a:lnSpc>
              <a:spcBef>
                <a:spcPts val="0"/>
              </a:spcBef>
              <a:buFont typeface="Lucida Grande"/>
              <a:buChar char="—"/>
              <a:defRPr sz="1550" b="1" spc="0" baseline="0">
                <a:solidFill>
                  <a:schemeClr val="bg1">
                    <a:lumMod val="65000"/>
                  </a:schemeClr>
                </a:solidFill>
              </a:defRPr>
            </a:lvl1pPr>
          </a:lstStyle>
          <a:p>
            <a:pPr lvl="0"/>
            <a:endParaRPr lang="en-US" noProof="0" dirty="0"/>
          </a:p>
        </p:txBody>
      </p:sp>
    </p:spTree>
    <p:extLst>
      <p:ext uri="{BB962C8B-B14F-4D97-AF65-F5344CB8AC3E}">
        <p14:creationId xmlns:p14="http://schemas.microsoft.com/office/powerpoint/2010/main" val="163912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 conclusi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3" name="Espace réservé du contenu 2"/>
          <p:cNvSpPr>
            <a:spLocks noGrp="1"/>
          </p:cNvSpPr>
          <p:nvPr>
            <p:ph idx="1"/>
          </p:nvPr>
        </p:nvSpPr>
        <p:spPr>
          <a:xfrm>
            <a:off x="1146116" y="1770380"/>
            <a:ext cx="10220325" cy="825004"/>
          </a:xfrm>
        </p:spPr>
        <p:txBody>
          <a:bodyPr>
            <a:noAutofit/>
          </a:bodyPr>
          <a:lstStyle>
            <a:lvl1pPr marL="358775" indent="-358775">
              <a:lnSpc>
                <a:spcPct val="92000"/>
              </a:lnSpc>
              <a:spcBef>
                <a:spcPts val="2400"/>
              </a:spcBef>
              <a:buFont typeface="Lucida Grande"/>
              <a:buChar char="—"/>
              <a:defRPr sz="1800" spc="-10" baseline="0"/>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6" name="Espace réservé du numéro de diapositive 5"/>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8"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
        <p:nvSpPr>
          <p:cNvPr id="9" name="Espace réservé du texte 8"/>
          <p:cNvSpPr>
            <a:spLocks noGrp="1"/>
          </p:cNvSpPr>
          <p:nvPr>
            <p:ph type="body" sz="quarter" idx="14"/>
          </p:nvPr>
        </p:nvSpPr>
        <p:spPr>
          <a:xfrm>
            <a:off x="2667308" y="3741629"/>
            <a:ext cx="8280400" cy="1079500"/>
          </a:xfrm>
        </p:spPr>
        <p:txBody>
          <a:bodyPr>
            <a:normAutofit/>
          </a:bodyPr>
          <a:lstStyle>
            <a:lvl1pPr marL="342900" indent="-342900">
              <a:buFont typeface="Lucida Grande"/>
              <a:buChar char="—"/>
              <a:defRPr sz="2100" spc="40" baseline="0">
                <a:solidFill>
                  <a:srgbClr val="459BFE"/>
                </a:solidFill>
              </a:defRPr>
            </a:lvl1pPr>
          </a:lstStyle>
          <a:p>
            <a:pPr lvl="0"/>
            <a:endParaRPr lang="en-US" noProof="0" dirty="0"/>
          </a:p>
        </p:txBody>
      </p:sp>
    </p:spTree>
    <p:extLst>
      <p:ext uri="{BB962C8B-B14F-4D97-AF65-F5344CB8AC3E}">
        <p14:creationId xmlns:p14="http://schemas.microsoft.com/office/powerpoint/2010/main" val="134956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loc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6" name="Espace réservé du numéro de diapositive 5"/>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8"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
        <p:nvSpPr>
          <p:cNvPr id="27" name="Espace réservé du texte 26"/>
          <p:cNvSpPr>
            <a:spLocks noGrp="1"/>
          </p:cNvSpPr>
          <p:nvPr>
            <p:ph type="body" sz="quarter" idx="14"/>
          </p:nvPr>
        </p:nvSpPr>
        <p:spPr>
          <a:xfrm>
            <a:off x="1295614" y="1940402"/>
            <a:ext cx="1978528" cy="1225550"/>
          </a:xfrm>
        </p:spPr>
        <p:txBody>
          <a:bodyPr>
            <a:noAutofit/>
          </a:bodyPr>
          <a:lstStyle>
            <a:lvl1pPr marL="0" indent="0">
              <a:buNone/>
              <a:defRPr sz="1800" b="1">
                <a:solidFill>
                  <a:schemeClr val="bg1"/>
                </a:solidFill>
              </a:defRPr>
            </a:lvl1pPr>
          </a:lstStyle>
          <a:p>
            <a:pPr lvl="0"/>
            <a:endParaRPr lang="en-US" noProof="0" dirty="0"/>
          </a:p>
        </p:txBody>
      </p:sp>
      <p:sp>
        <p:nvSpPr>
          <p:cNvPr id="28" name="Espace réservé du texte 26"/>
          <p:cNvSpPr>
            <a:spLocks noGrp="1"/>
          </p:cNvSpPr>
          <p:nvPr>
            <p:ph type="body" sz="quarter" idx="15"/>
          </p:nvPr>
        </p:nvSpPr>
        <p:spPr>
          <a:xfrm>
            <a:off x="1295614" y="3255116"/>
            <a:ext cx="1978528" cy="1686051"/>
          </a:xfrm>
        </p:spPr>
        <p:txBody>
          <a:bodyPr>
            <a:noAutofit/>
          </a:bodyPr>
          <a:lstStyle>
            <a:lvl1pPr marL="0" indent="0">
              <a:buNone/>
              <a:defRPr sz="1800" b="0">
                <a:solidFill>
                  <a:schemeClr val="bg1"/>
                </a:solidFill>
              </a:defRPr>
            </a:lvl1pPr>
          </a:lstStyle>
          <a:p>
            <a:pPr lvl="0"/>
            <a:endParaRPr lang="en-US" noProof="0" dirty="0"/>
          </a:p>
        </p:txBody>
      </p:sp>
      <p:sp>
        <p:nvSpPr>
          <p:cNvPr id="31" name="Espace réservé du texte 26"/>
          <p:cNvSpPr>
            <a:spLocks noGrp="1"/>
          </p:cNvSpPr>
          <p:nvPr>
            <p:ph type="body" sz="quarter" idx="16"/>
          </p:nvPr>
        </p:nvSpPr>
        <p:spPr>
          <a:xfrm>
            <a:off x="3842011" y="1940402"/>
            <a:ext cx="1978528" cy="122555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noProof="0" dirty="0"/>
          </a:p>
        </p:txBody>
      </p:sp>
      <p:sp>
        <p:nvSpPr>
          <p:cNvPr id="32" name="Espace réservé du texte 26"/>
          <p:cNvSpPr>
            <a:spLocks noGrp="1"/>
          </p:cNvSpPr>
          <p:nvPr>
            <p:ph type="body" sz="quarter" idx="17"/>
          </p:nvPr>
        </p:nvSpPr>
        <p:spPr>
          <a:xfrm>
            <a:off x="3842011" y="3255116"/>
            <a:ext cx="1978528" cy="1686051"/>
          </a:xfrm>
        </p:spPr>
        <p:txBody>
          <a:bodyPr>
            <a:noAutofit/>
          </a:bodyPr>
          <a:lstStyle>
            <a:lvl1pPr marL="0" indent="0">
              <a:buNone/>
              <a:defRPr sz="1800" b="0">
                <a:solidFill>
                  <a:schemeClr val="bg1"/>
                </a:solidFill>
              </a:defRPr>
            </a:lvl1pPr>
          </a:lstStyle>
          <a:p>
            <a:pPr lvl="0"/>
            <a:endParaRPr lang="en-US" noProof="0" dirty="0"/>
          </a:p>
        </p:txBody>
      </p:sp>
      <p:sp>
        <p:nvSpPr>
          <p:cNvPr id="33" name="Espace réservé du texte 26"/>
          <p:cNvSpPr>
            <a:spLocks noGrp="1"/>
          </p:cNvSpPr>
          <p:nvPr>
            <p:ph type="body" sz="quarter" idx="18"/>
          </p:nvPr>
        </p:nvSpPr>
        <p:spPr>
          <a:xfrm>
            <a:off x="6381635" y="1940402"/>
            <a:ext cx="1978528" cy="122555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noProof="0" dirty="0"/>
          </a:p>
        </p:txBody>
      </p:sp>
      <p:sp>
        <p:nvSpPr>
          <p:cNvPr id="34" name="Espace réservé du texte 26"/>
          <p:cNvSpPr>
            <a:spLocks noGrp="1"/>
          </p:cNvSpPr>
          <p:nvPr>
            <p:ph type="body" sz="quarter" idx="19"/>
          </p:nvPr>
        </p:nvSpPr>
        <p:spPr>
          <a:xfrm>
            <a:off x="6381635" y="3255116"/>
            <a:ext cx="1978528" cy="1686051"/>
          </a:xfrm>
        </p:spPr>
        <p:txBody>
          <a:bodyPr>
            <a:noAutofit/>
          </a:bodyPr>
          <a:lstStyle>
            <a:lvl1pPr marL="0" indent="0">
              <a:buNone/>
              <a:defRPr sz="1800" b="0">
                <a:solidFill>
                  <a:schemeClr val="bg1"/>
                </a:solidFill>
              </a:defRPr>
            </a:lvl1pPr>
          </a:lstStyle>
          <a:p>
            <a:pPr lvl="0"/>
            <a:endParaRPr lang="en-US" noProof="0" dirty="0"/>
          </a:p>
        </p:txBody>
      </p:sp>
      <p:sp>
        <p:nvSpPr>
          <p:cNvPr id="35" name="Espace réservé du texte 26"/>
          <p:cNvSpPr>
            <a:spLocks noGrp="1"/>
          </p:cNvSpPr>
          <p:nvPr>
            <p:ph type="body" sz="quarter" idx="20"/>
          </p:nvPr>
        </p:nvSpPr>
        <p:spPr>
          <a:xfrm>
            <a:off x="8914486" y="1940402"/>
            <a:ext cx="1978528" cy="122555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noProof="0" dirty="0"/>
          </a:p>
        </p:txBody>
      </p:sp>
      <p:sp>
        <p:nvSpPr>
          <p:cNvPr id="36" name="Espace réservé du texte 26"/>
          <p:cNvSpPr>
            <a:spLocks noGrp="1"/>
          </p:cNvSpPr>
          <p:nvPr>
            <p:ph type="body" sz="quarter" idx="21"/>
          </p:nvPr>
        </p:nvSpPr>
        <p:spPr>
          <a:xfrm>
            <a:off x="8914486" y="3255116"/>
            <a:ext cx="1978528" cy="1686051"/>
          </a:xfrm>
        </p:spPr>
        <p:txBody>
          <a:bodyPr>
            <a:noAutofit/>
          </a:bodyPr>
          <a:lstStyle>
            <a:lvl1pPr marL="0" indent="0">
              <a:buNone/>
              <a:defRPr sz="1800" b="0">
                <a:solidFill>
                  <a:schemeClr val="bg1"/>
                </a:solidFill>
              </a:defRPr>
            </a:lvl1pPr>
          </a:lstStyle>
          <a:p>
            <a:pPr lvl="0"/>
            <a:endParaRPr lang="en-US" noProof="0" dirty="0"/>
          </a:p>
        </p:txBody>
      </p:sp>
    </p:spTree>
    <p:extLst>
      <p:ext uri="{BB962C8B-B14F-4D97-AF65-F5344CB8AC3E}">
        <p14:creationId xmlns:p14="http://schemas.microsoft.com/office/powerpoint/2010/main" val="6855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as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6" name="Espace réservé du numéro de diapositive 5"/>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8"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
        <p:nvSpPr>
          <p:cNvPr id="9" name="Espace réservé du texte 8"/>
          <p:cNvSpPr>
            <a:spLocks noGrp="1"/>
          </p:cNvSpPr>
          <p:nvPr>
            <p:ph type="body" sz="quarter" idx="14"/>
          </p:nvPr>
        </p:nvSpPr>
        <p:spPr>
          <a:xfrm>
            <a:off x="1121410" y="3000058"/>
            <a:ext cx="2146300" cy="1584325"/>
          </a:xfrm>
        </p:spPr>
        <p:txBody>
          <a:bodyPr>
            <a:noAutofit/>
          </a:bodyPr>
          <a:lstStyle>
            <a:lvl1pPr marL="285750" indent="-285750">
              <a:lnSpc>
                <a:spcPct val="92000"/>
              </a:lnSpc>
              <a:spcBef>
                <a:spcPts val="0"/>
              </a:spcBef>
              <a:buFont typeface="Lucida Grande"/>
              <a:buChar char="—"/>
              <a:defRPr sz="1800"/>
            </a:lvl1pPr>
          </a:lstStyle>
          <a:p>
            <a:pPr lvl="0"/>
            <a:endParaRPr lang="en-US" noProof="0" dirty="0"/>
          </a:p>
        </p:txBody>
      </p:sp>
      <p:sp>
        <p:nvSpPr>
          <p:cNvPr id="37" name="Espace réservé du texte 8"/>
          <p:cNvSpPr>
            <a:spLocks noGrp="1"/>
          </p:cNvSpPr>
          <p:nvPr>
            <p:ph type="body" sz="quarter" idx="15"/>
          </p:nvPr>
        </p:nvSpPr>
        <p:spPr>
          <a:xfrm>
            <a:off x="3537620" y="3000058"/>
            <a:ext cx="2146300" cy="1584325"/>
          </a:xfrm>
        </p:spPr>
        <p:txBody>
          <a:bodyPr>
            <a:noAutofit/>
          </a:bodyPr>
          <a:lstStyle>
            <a:lvl1pPr marL="285750" indent="-285750">
              <a:lnSpc>
                <a:spcPct val="92000"/>
              </a:lnSpc>
              <a:spcBef>
                <a:spcPts val="0"/>
              </a:spcBef>
              <a:buFont typeface="Lucida Grande"/>
              <a:buChar char="—"/>
              <a:defRPr sz="1800"/>
            </a:lvl1pPr>
          </a:lstStyle>
          <a:p>
            <a:pPr lvl="0"/>
            <a:endParaRPr lang="en-US" noProof="0" dirty="0"/>
          </a:p>
        </p:txBody>
      </p:sp>
      <p:sp>
        <p:nvSpPr>
          <p:cNvPr id="38" name="Espace réservé du texte 8"/>
          <p:cNvSpPr>
            <a:spLocks noGrp="1"/>
          </p:cNvSpPr>
          <p:nvPr>
            <p:ph type="body" sz="quarter" idx="16"/>
          </p:nvPr>
        </p:nvSpPr>
        <p:spPr>
          <a:xfrm>
            <a:off x="5935222" y="3000058"/>
            <a:ext cx="2146300" cy="1584325"/>
          </a:xfrm>
        </p:spPr>
        <p:txBody>
          <a:bodyPr>
            <a:noAutofit/>
          </a:bodyPr>
          <a:lstStyle>
            <a:lvl1pPr marL="285750" indent="-285750">
              <a:lnSpc>
                <a:spcPct val="92000"/>
              </a:lnSpc>
              <a:spcBef>
                <a:spcPts val="0"/>
              </a:spcBef>
              <a:buFont typeface="Lucida Grande"/>
              <a:buChar char="—"/>
              <a:defRPr sz="1800"/>
            </a:lvl1pPr>
          </a:lstStyle>
          <a:p>
            <a:pPr lvl="0"/>
            <a:endParaRPr lang="en-US" noProof="0" dirty="0"/>
          </a:p>
        </p:txBody>
      </p:sp>
      <p:sp>
        <p:nvSpPr>
          <p:cNvPr id="39" name="Espace réservé du texte 8"/>
          <p:cNvSpPr>
            <a:spLocks noGrp="1"/>
          </p:cNvSpPr>
          <p:nvPr>
            <p:ph type="body" sz="quarter" idx="17"/>
          </p:nvPr>
        </p:nvSpPr>
        <p:spPr>
          <a:xfrm>
            <a:off x="8351432" y="3000058"/>
            <a:ext cx="2146300" cy="1584325"/>
          </a:xfrm>
        </p:spPr>
        <p:txBody>
          <a:bodyPr>
            <a:noAutofit/>
          </a:bodyPr>
          <a:lstStyle>
            <a:lvl1pPr marL="285750" indent="-285750">
              <a:lnSpc>
                <a:spcPct val="92000"/>
              </a:lnSpc>
              <a:spcBef>
                <a:spcPts val="0"/>
              </a:spcBef>
              <a:buFont typeface="Lucida Grande"/>
              <a:buChar char="—"/>
              <a:defRPr sz="1800"/>
            </a:lvl1pPr>
          </a:lstStyle>
          <a:p>
            <a:pPr lvl="0"/>
            <a:endParaRPr lang="en-US" noProof="0" dirty="0"/>
          </a:p>
        </p:txBody>
      </p:sp>
    </p:spTree>
    <p:extLst>
      <p:ext uri="{BB962C8B-B14F-4D97-AF65-F5344CB8AC3E}">
        <p14:creationId xmlns:p14="http://schemas.microsoft.com/office/powerpoint/2010/main" val="67700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Mise en avant + image">
    <p:spTree>
      <p:nvGrpSpPr>
        <p:cNvPr id="1" name=""/>
        <p:cNvGrpSpPr/>
        <p:nvPr/>
      </p:nvGrpSpPr>
      <p:grpSpPr>
        <a:xfrm>
          <a:off x="0" y="0"/>
          <a:ext cx="0" cy="0"/>
          <a:chOff x="0" y="0"/>
          <a:chExt cx="0" cy="0"/>
        </a:xfrm>
      </p:grpSpPr>
      <p:sp>
        <p:nvSpPr>
          <p:cNvPr id="2" name="Titre 1"/>
          <p:cNvSpPr>
            <a:spLocks noGrp="1"/>
          </p:cNvSpPr>
          <p:nvPr>
            <p:ph type="ctrTitle"/>
          </p:nvPr>
        </p:nvSpPr>
        <p:spPr>
          <a:xfrm>
            <a:off x="1113606" y="1640706"/>
            <a:ext cx="5702474" cy="2387600"/>
          </a:xfrm>
        </p:spPr>
        <p:txBody>
          <a:bodyPr anchor="t">
            <a:normAutofit/>
          </a:bodyPr>
          <a:lstStyle>
            <a:lvl1pPr algn="l">
              <a:defRPr sz="3600" b="0" spc="50" baseline="0">
                <a:solidFill>
                  <a:srgbClr val="449CFE"/>
                </a:solidFill>
              </a:defRPr>
            </a:lvl1pPr>
          </a:lstStyle>
          <a:p>
            <a:endParaRPr lang="en-US" noProof="0" dirty="0"/>
          </a:p>
        </p:txBody>
      </p:sp>
      <p:sp>
        <p:nvSpPr>
          <p:cNvPr id="11" name="Espace réservé pour une image  10"/>
          <p:cNvSpPr>
            <a:spLocks noGrp="1"/>
          </p:cNvSpPr>
          <p:nvPr>
            <p:ph type="pic" sz="quarter" idx="13"/>
          </p:nvPr>
        </p:nvSpPr>
        <p:spPr>
          <a:xfrm>
            <a:off x="5131456" y="0"/>
            <a:ext cx="7060544" cy="6386662"/>
          </a:xfrm>
          <a:custGeom>
            <a:avLst/>
            <a:gdLst>
              <a:gd name="connsiteX0" fmla="*/ 3772856 w 7060544"/>
              <a:gd name="connsiteY0" fmla="*/ 0 h 6386662"/>
              <a:gd name="connsiteX1" fmla="*/ 7060544 w 7060544"/>
              <a:gd name="connsiteY1" fmla="*/ 0 h 6386662"/>
              <a:gd name="connsiteX2" fmla="*/ 7060544 w 7060544"/>
              <a:gd name="connsiteY2" fmla="*/ 6386662 h 6386662"/>
              <a:gd name="connsiteX3" fmla="*/ 0 w 7060544"/>
              <a:gd name="connsiteY3" fmla="*/ 6386662 h 6386662"/>
            </a:gdLst>
            <a:ahLst/>
            <a:cxnLst>
              <a:cxn ang="0">
                <a:pos x="connsiteX0" y="connsiteY0"/>
              </a:cxn>
              <a:cxn ang="0">
                <a:pos x="connsiteX1" y="connsiteY1"/>
              </a:cxn>
              <a:cxn ang="0">
                <a:pos x="connsiteX2" y="connsiteY2"/>
              </a:cxn>
              <a:cxn ang="0">
                <a:pos x="connsiteX3" y="connsiteY3"/>
              </a:cxn>
            </a:cxnLst>
            <a:rect l="l" t="t" r="r" b="b"/>
            <a:pathLst>
              <a:path w="7060544" h="6386662">
                <a:moveTo>
                  <a:pt x="3772856" y="0"/>
                </a:moveTo>
                <a:lnTo>
                  <a:pt x="7060544" y="0"/>
                </a:lnTo>
                <a:lnTo>
                  <a:pt x="7060544" y="6386662"/>
                </a:lnTo>
                <a:lnTo>
                  <a:pt x="0" y="6386662"/>
                </a:lnTo>
                <a:close/>
              </a:path>
            </a:pathLst>
          </a:custGeom>
          <a:solidFill>
            <a:schemeClr val="bg1">
              <a:lumMod val="95000"/>
            </a:schemeClr>
          </a:solidFill>
        </p:spPr>
        <p:txBody>
          <a:bodyPr wrap="square">
            <a:noAutofit/>
          </a:bodyPr>
          <a:lstStyle>
            <a:lvl1pPr algn="r">
              <a:defRPr/>
            </a:lvl1pPr>
          </a:lstStyle>
          <a:p>
            <a:endParaRPr lang="en-US" noProof="0" dirty="0"/>
          </a:p>
        </p:txBody>
      </p:sp>
      <p:sp>
        <p:nvSpPr>
          <p:cNvPr id="4" name="Espace réservé du pied de page 3"/>
          <p:cNvSpPr>
            <a:spLocks noGrp="1"/>
          </p:cNvSpPr>
          <p:nvPr>
            <p:ph type="ftr" sz="quarter" idx="14"/>
          </p:nvPr>
        </p:nvSpPr>
        <p:spPr/>
        <p:txBody>
          <a:bodyPr/>
          <a:lstStyle/>
          <a:p>
            <a:r>
              <a:rPr lang="en-US" noProof="0" dirty="0"/>
              <a:t>IT Americas / Integration Services</a:t>
            </a:r>
          </a:p>
        </p:txBody>
      </p:sp>
      <p:sp>
        <p:nvSpPr>
          <p:cNvPr id="18"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9" name="ZoneTexte 18"/>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0" name="ZoneTexte 19"/>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val="8293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133475" y="276768"/>
            <a:ext cx="10515600" cy="905377"/>
          </a:xfrm>
          <a:prstGeom prst="rect">
            <a:avLst/>
          </a:prstGeom>
        </p:spPr>
        <p:txBody>
          <a:bodyPr vert="horz" lIns="91440" tIns="45720" rIns="91440" bIns="45720" rtlCol="0" anchor="t">
            <a:normAutofit/>
          </a:bodyPr>
          <a:lstStyle/>
          <a:p>
            <a:r>
              <a:rPr lang="en-US" noProof="0" dirty="0" err="1"/>
              <a:t>Titre</a:t>
            </a:r>
            <a:r>
              <a:rPr lang="en-US" noProof="0" dirty="0"/>
              <a:t> de la slide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 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sp>
        <p:nvSpPr>
          <p:cNvPr id="5" name="Espace réservé du pied de page 4"/>
          <p:cNvSpPr>
            <a:spLocks noGrp="1"/>
          </p:cNvSpPr>
          <p:nvPr>
            <p:ph type="ftr" sz="quarter" idx="3"/>
          </p:nvPr>
        </p:nvSpPr>
        <p:spPr>
          <a:xfrm>
            <a:off x="7936458" y="6503987"/>
            <a:ext cx="4114800" cy="365125"/>
          </a:xfrm>
          <a:prstGeom prst="rect">
            <a:avLst/>
          </a:prstGeom>
        </p:spPr>
        <p:txBody>
          <a:bodyPr vert="horz" lIns="91440" tIns="45720" rIns="91440" bIns="45720" rtlCol="0" anchor="ctr"/>
          <a:lstStyle>
            <a:lvl1pPr algn="r">
              <a:defRPr sz="1000" spc="-20" baseline="0">
                <a:solidFill>
                  <a:schemeClr val="tx1"/>
                </a:solidFill>
              </a:defRPr>
            </a:lvl1pPr>
          </a:lstStyle>
          <a:p>
            <a:r>
              <a:rPr lang="en-US" noProof="0" dirty="0"/>
              <a:t>IT Americas / Integration Services</a:t>
            </a:r>
          </a:p>
        </p:txBody>
      </p:sp>
      <p:sp>
        <p:nvSpPr>
          <p:cNvPr id="6"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cxnSp>
        <p:nvCxnSpPr>
          <p:cNvPr id="9" name="Connecteur droit 8"/>
          <p:cNvCxnSpPr/>
          <p:nvPr userDrawn="1"/>
        </p:nvCxnSpPr>
        <p:spPr>
          <a:xfrm flipH="1">
            <a:off x="-95250" y="-142875"/>
            <a:ext cx="1085850" cy="18764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ZoneTexte 13"/>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11" name="ZoneTexte 10"/>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0" name="Image 9"/>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246827" y="6490800"/>
            <a:ext cx="1032842" cy="298704"/>
          </a:xfrm>
          <a:prstGeom prst="rect">
            <a:avLst/>
          </a:prstGeom>
        </p:spPr>
      </p:pic>
      <p:sp>
        <p:nvSpPr>
          <p:cNvPr id="4" name="MSIPCMContentMarking" descr="{&quot;HashCode&quot;:35575408,&quot;Placement&quot;:&quot;Footer&quot;}"/>
          <p:cNvSpPr txBox="1"/>
          <p:nvPr userDrawn="1"/>
        </p:nvSpPr>
        <p:spPr>
          <a:xfrm>
            <a:off x="5522628" y="6624578"/>
            <a:ext cx="1146743" cy="233422"/>
          </a:xfrm>
          <a:prstGeom prst="rect">
            <a:avLst/>
          </a:prstGeom>
          <a:noFill/>
        </p:spPr>
        <p:txBody>
          <a:bodyPr vert="horz" wrap="square" lIns="0" tIns="0" rIns="0" bIns="0" rtlCol="0" anchor="ctr" anchorCtr="1">
            <a:spAutoFit/>
          </a:bodyPr>
          <a:lstStyle/>
          <a:p>
            <a:pPr algn="ctr">
              <a:spcBef>
                <a:spcPts val="0"/>
              </a:spcBef>
              <a:spcAft>
                <a:spcPts val="0"/>
              </a:spcAft>
            </a:pPr>
            <a:r>
              <a:rPr lang="en-US" sz="900" smtClean="0">
                <a:solidFill>
                  <a:srgbClr val="008000"/>
                </a:solidFill>
                <a:latin typeface="arial" panose="020B0604020202020204" pitchFamily="34" charset="0"/>
              </a:rPr>
              <a:t> C1 - Internal use </a:t>
            </a:r>
            <a:endParaRPr lang="en-US" sz="900">
              <a:solidFill>
                <a:srgbClr val="008000"/>
              </a:solidFill>
              <a:latin typeface="arial" panose="020B0604020202020204" pitchFamily="34" charset="0"/>
            </a:endParaRPr>
          </a:p>
        </p:txBody>
      </p:sp>
    </p:spTree>
    <p:extLst>
      <p:ext uri="{BB962C8B-B14F-4D97-AF65-F5344CB8AC3E}">
        <p14:creationId xmlns:p14="http://schemas.microsoft.com/office/powerpoint/2010/main" val="1478117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70" r:id="rId4"/>
    <p:sldLayoutId id="2147483661" r:id="rId5"/>
    <p:sldLayoutId id="2147483672" r:id="rId6"/>
    <p:sldLayoutId id="2147483673" r:id="rId7"/>
    <p:sldLayoutId id="2147483674" r:id="rId8"/>
    <p:sldLayoutId id="2147483668" r:id="rId9"/>
    <p:sldLayoutId id="2147483654" r:id="rId10"/>
    <p:sldLayoutId id="2147483651" r:id="rId11"/>
    <p:sldLayoutId id="2147483669" r:id="rId12"/>
    <p:sldLayoutId id="2147483662" r:id="rId13"/>
    <p:sldLayoutId id="2147483677" r:id="rId14"/>
    <p:sldLayoutId id="2147483664" r:id="rId15"/>
    <p:sldLayoutId id="2147483679" r:id="rId16"/>
    <p:sldLayoutId id="2147483680" r:id="rId17"/>
    <p:sldLayoutId id="2147483665" r:id="rId18"/>
    <p:sldLayoutId id="2147483666" r:id="rId19"/>
    <p:sldLayoutId id="2147483667" r:id="rId20"/>
    <p:sldLayoutId id="2147483685" r:id="rId21"/>
    <p:sldLayoutId id="2147483686" r:id="rId22"/>
    <p:sldLayoutId id="2147483688" r:id="rId23"/>
    <p:sldLayoutId id="2147483660" r:id="rId24"/>
  </p:sldLayoutIdLst>
  <p:hf hdr="0" dt="0"/>
  <p:txStyles>
    <p:titleStyle>
      <a:lvl1pPr algn="l" defTabSz="914400" rtl="0" eaLnBrk="1" latinLnBrk="0" hangingPunct="1">
        <a:lnSpc>
          <a:spcPct val="90000"/>
        </a:lnSpc>
        <a:spcBef>
          <a:spcPct val="0"/>
        </a:spcBef>
        <a:buNone/>
        <a:defRPr sz="2800" b="1" kern="1200" spc="3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Lucida Grande"/>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varunkaruna1986/ignite/blob/master/MQTT_FLOGO%20ON%20AWSLAMBDA-IGNITE.docx" TargetMode="Externa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en-US" dirty="0" smtClean="0">
                <a:solidFill>
                  <a:schemeClr val="tx1"/>
                </a:solidFill>
              </a:rPr>
              <a:t>Integrating with </a:t>
            </a:r>
            <a:r>
              <a:rPr lang="en-US" dirty="0" err="1" smtClean="0">
                <a:solidFill>
                  <a:schemeClr val="tx1"/>
                </a:solidFill>
              </a:rPr>
              <a:t>Loreal’s</a:t>
            </a:r>
            <a:r>
              <a:rPr lang="en-US" dirty="0" smtClean="0">
                <a:solidFill>
                  <a:schemeClr val="tx1"/>
                </a:solidFill>
              </a:rPr>
              <a:t> IOT devices.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endParaRPr lang="en-US" noProof="0" dirty="0">
              <a:solidFill>
                <a:schemeClr val="tx1"/>
              </a:solidFill>
            </a:endParaRPr>
          </a:p>
        </p:txBody>
      </p:sp>
      <p:sp>
        <p:nvSpPr>
          <p:cNvPr id="5" name="Sous-titre 4"/>
          <p:cNvSpPr>
            <a:spLocks noGrp="1"/>
          </p:cNvSpPr>
          <p:nvPr>
            <p:ph type="subTitle" idx="1"/>
          </p:nvPr>
        </p:nvSpPr>
        <p:spPr>
          <a:xfrm>
            <a:off x="650979" y="4879745"/>
            <a:ext cx="9144000" cy="1655762"/>
          </a:xfrm>
        </p:spPr>
        <p:txBody>
          <a:bodyPr/>
          <a:lstStyle/>
          <a:p>
            <a:r>
              <a:rPr lang="en-US" dirty="0" smtClean="0"/>
              <a:t>-Ankur Khanna (Director)</a:t>
            </a:r>
          </a:p>
          <a:p>
            <a:r>
              <a:rPr lang="en-US" dirty="0" smtClean="0"/>
              <a:t>-Robin </a:t>
            </a:r>
            <a:r>
              <a:rPr lang="en-US" dirty="0" err="1" smtClean="0"/>
              <a:t>Burgbacher</a:t>
            </a:r>
            <a:r>
              <a:rPr lang="en-US" dirty="0" smtClean="0"/>
              <a:t>  (Solution Architect)</a:t>
            </a:r>
          </a:p>
          <a:p>
            <a:r>
              <a:rPr lang="en-US" noProof="0" dirty="0" smtClean="0"/>
              <a:t>-Varun Kumar (Developer)</a:t>
            </a:r>
            <a:endParaRPr lang="en-US" noProof="0" dirty="0"/>
          </a:p>
        </p:txBody>
      </p:sp>
    </p:spTree>
    <p:extLst>
      <p:ext uri="{BB962C8B-B14F-4D97-AF65-F5344CB8AC3E}">
        <p14:creationId xmlns:p14="http://schemas.microsoft.com/office/powerpoint/2010/main" val="4211400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smtClean="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11</a:t>
            </a:fld>
            <a:endParaRPr lang="en-US" noProof="0" dirty="0"/>
          </a:p>
        </p:txBody>
      </p:sp>
      <p:pic>
        <p:nvPicPr>
          <p:cNvPr id="7" name="Picture 6"/>
          <p:cNvPicPr>
            <a:picLocks noChangeAspect="1"/>
          </p:cNvPicPr>
          <p:nvPr/>
        </p:nvPicPr>
        <p:blipFill>
          <a:blip r:embed="rId2"/>
          <a:stretch>
            <a:fillRect/>
          </a:stretch>
        </p:blipFill>
        <p:spPr>
          <a:xfrm>
            <a:off x="839416" y="476672"/>
            <a:ext cx="6951040" cy="3312368"/>
          </a:xfrm>
          <a:prstGeom prst="rect">
            <a:avLst/>
          </a:prstGeom>
        </p:spPr>
      </p:pic>
      <p:pic>
        <p:nvPicPr>
          <p:cNvPr id="8" name="Picture 7"/>
          <p:cNvPicPr>
            <a:picLocks noChangeAspect="1"/>
          </p:cNvPicPr>
          <p:nvPr/>
        </p:nvPicPr>
        <p:blipFill>
          <a:blip r:embed="rId3"/>
          <a:stretch>
            <a:fillRect/>
          </a:stretch>
        </p:blipFill>
        <p:spPr>
          <a:xfrm>
            <a:off x="5821872" y="3212976"/>
            <a:ext cx="6075621" cy="3193517"/>
          </a:xfrm>
          <a:prstGeom prst="rect">
            <a:avLst/>
          </a:prstGeom>
        </p:spPr>
      </p:pic>
    </p:spTree>
    <p:extLst>
      <p:ext uri="{BB962C8B-B14F-4D97-AF65-F5344CB8AC3E}">
        <p14:creationId xmlns:p14="http://schemas.microsoft.com/office/powerpoint/2010/main" val="114016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3</a:t>
            </a:r>
          </a:p>
        </p:txBody>
      </p:sp>
      <p:sp>
        <p:nvSpPr>
          <p:cNvPr id="7" name="Content Placeholder 6"/>
          <p:cNvSpPr>
            <a:spLocks noGrp="1"/>
          </p:cNvSpPr>
          <p:nvPr>
            <p:ph idx="1"/>
          </p:nvPr>
        </p:nvSpPr>
        <p:spPr/>
        <p:txBody>
          <a:bodyPr/>
          <a:lstStyle/>
          <a:p>
            <a:r>
              <a:rPr lang="en-US" dirty="0" smtClean="0"/>
              <a:t>MQTT BROKER</a:t>
            </a:r>
            <a:endParaRPr lang="en-US" dirty="0"/>
          </a:p>
        </p:txBody>
      </p:sp>
      <p:sp>
        <p:nvSpPr>
          <p:cNvPr id="4" name="Footer Placeholder 3"/>
          <p:cNvSpPr>
            <a:spLocks noGrp="1"/>
          </p:cNvSpPr>
          <p:nvPr>
            <p:ph type="ftr" sz="quarter" idx="11"/>
          </p:nvPr>
        </p:nvSpPr>
        <p:spPr/>
        <p:txBody>
          <a:bodyPr/>
          <a:lstStyle/>
          <a:p>
            <a:r>
              <a:rPr lang="fr-FR" dirty="0"/>
              <a:t>IT </a:t>
            </a:r>
            <a:r>
              <a:rPr lang="fr-FR" dirty="0" err="1"/>
              <a:t>Americas</a:t>
            </a:r>
            <a:r>
              <a:rPr lang="fr-FR" dirty="0"/>
              <a:t> / </a:t>
            </a:r>
            <a:r>
              <a:rPr lang="en-US" dirty="0"/>
              <a:t>Integration</a:t>
            </a:r>
            <a:r>
              <a:rPr lang="fr-FR" dirty="0"/>
              <a:t> Services</a:t>
            </a:r>
          </a:p>
        </p:txBody>
      </p:sp>
      <p:sp>
        <p:nvSpPr>
          <p:cNvPr id="5" name="Slide Number Placeholder 4"/>
          <p:cNvSpPr>
            <a:spLocks noGrp="1"/>
          </p:cNvSpPr>
          <p:nvPr>
            <p:ph type="sldNum" sz="quarter" idx="4"/>
          </p:nvPr>
        </p:nvSpPr>
        <p:spPr/>
        <p:txBody>
          <a:bodyPr/>
          <a:lstStyle/>
          <a:p>
            <a:fld id="{91D0DAE4-BE63-46F6-A3FC-2CC1752FBC7E}" type="slidenum">
              <a:rPr lang="fr-FR" smtClean="0"/>
              <a:pPr/>
              <a:t>12</a:t>
            </a:fld>
            <a:endParaRPr lang="fr-FR" dirty="0"/>
          </a:p>
        </p:txBody>
      </p:sp>
    </p:spTree>
    <p:extLst>
      <p:ext uri="{BB962C8B-B14F-4D97-AF65-F5344CB8AC3E}">
        <p14:creationId xmlns:p14="http://schemas.microsoft.com/office/powerpoint/2010/main" val="3935822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13</a:t>
            </a:fld>
            <a:endParaRPr lang="en-US" noProof="0" dirty="0"/>
          </a:p>
        </p:txBody>
      </p:sp>
      <p:sp>
        <p:nvSpPr>
          <p:cNvPr id="6" name="Text Placeholder 5"/>
          <p:cNvSpPr>
            <a:spLocks noGrp="1"/>
          </p:cNvSpPr>
          <p:nvPr>
            <p:ph type="body" sz="quarter" idx="13"/>
          </p:nvPr>
        </p:nvSpPr>
        <p:spPr/>
        <p:txBody>
          <a:bodyPr/>
          <a:lstStyle/>
          <a:p>
            <a:r>
              <a:rPr lang="en-US" dirty="0"/>
              <a:t>4</a:t>
            </a:r>
          </a:p>
        </p:txBody>
      </p:sp>
      <p:sp>
        <p:nvSpPr>
          <p:cNvPr id="9" name="AutoShape 4" descr="Image result for tibco activespace shared nothing persist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209" name="Picture 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566" y="47627"/>
            <a:ext cx="1317625" cy="1135063"/>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96" y="1638399"/>
            <a:ext cx="4465929" cy="2517160"/>
          </a:xfrm>
          <a:prstGeom prst="rect">
            <a:avLst/>
          </a:prstGeom>
          <a:noFill/>
          <a:extLst>
            <a:ext uri="{909E8E84-426E-40DD-AFC4-6F175D3DCCD1}">
              <a14:hiddenFill xmlns:a14="http://schemas.microsoft.com/office/drawing/2010/main">
                <a:solidFill>
                  <a:srgbClr val="FFFFFF"/>
                </a:solidFill>
              </a14:hiddenFill>
            </a:ext>
          </a:extLst>
        </p:spPr>
      </p:pic>
      <p:pic>
        <p:nvPicPr>
          <p:cNvPr id="8207" name="Picture 1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5840" y="1494006"/>
            <a:ext cx="611822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287" y="4205584"/>
            <a:ext cx="2138289" cy="2233686"/>
          </a:xfrm>
          <a:prstGeom prst="rect">
            <a:avLst/>
          </a:prstGeom>
          <a:noFill/>
          <a:extLst>
            <a:ext uri="{909E8E84-426E-40DD-AFC4-6F175D3DCCD1}">
              <a14:hiddenFill xmlns:a14="http://schemas.microsoft.com/office/drawing/2010/main">
                <a:solidFill>
                  <a:srgbClr val="FFFFFF"/>
                </a:solidFill>
              </a14:hiddenFill>
            </a:ext>
          </a:extLst>
        </p:spPr>
      </p:pic>
      <p:pic>
        <p:nvPicPr>
          <p:cNvPr id="8205" name="Picture 16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45894" y="4246564"/>
            <a:ext cx="3522737" cy="1977981"/>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1402" y="3751242"/>
            <a:ext cx="2903538" cy="27813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5947"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19"/>
          <p:cNvSpPr>
            <a:spLocks noChangeArrowheads="1"/>
          </p:cNvSpPr>
          <p:nvPr/>
        </p:nvSpPr>
        <p:spPr bwMode="auto">
          <a:xfrm>
            <a:off x="2936457" y="126038"/>
            <a:ext cx="416765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https://docs.aws.amazon.com/iot/latest/developerguide/iot-gs.html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Configure the AWS IOT button using the following steps.</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 </a:t>
            </a:r>
            <a:r>
              <a:rPr kumimoji="0" lang="en-GB" altLang="en-US" sz="1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Creat</a:t>
            </a: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 thing for the IOT device.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 Create a certificate.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 Associate a policy.</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 </a:t>
            </a:r>
            <a:r>
              <a:rPr kumimoji="0" lang="en-GB" altLang="en-US" sz="1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assocate</a:t>
            </a: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all three together.</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 Configure the button.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20"/>
          <p:cNvSpPr>
            <a:spLocks noChangeArrowheads="1"/>
          </p:cNvSpPr>
          <p:nvPr/>
        </p:nvSpPr>
        <p:spPr bwMode="auto">
          <a:xfrm>
            <a:off x="92075" y="5087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21"/>
          <p:cNvSpPr>
            <a:spLocks noChangeArrowheads="1"/>
          </p:cNvSpPr>
          <p:nvPr/>
        </p:nvSpPr>
        <p:spPr bwMode="auto">
          <a:xfrm>
            <a:off x="92075" y="6840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22"/>
          <p:cNvSpPr>
            <a:spLocks noChangeArrowheads="1"/>
          </p:cNvSpPr>
          <p:nvPr/>
        </p:nvSpPr>
        <p:spPr bwMode="auto">
          <a:xfrm>
            <a:off x="92075" y="9888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25"/>
          <p:cNvSpPr>
            <a:spLocks noChangeArrowheads="1"/>
          </p:cNvSpPr>
          <p:nvPr/>
        </p:nvSpPr>
        <p:spPr bwMode="auto">
          <a:xfrm>
            <a:off x="92075" y="156638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28"/>
          <p:cNvSpPr>
            <a:spLocks noChangeArrowheads="1"/>
          </p:cNvSpPr>
          <p:nvPr/>
        </p:nvSpPr>
        <p:spPr bwMode="auto">
          <a:xfrm>
            <a:off x="92075" y="249602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29"/>
          <p:cNvSpPr>
            <a:spLocks noChangeArrowheads="1"/>
          </p:cNvSpPr>
          <p:nvPr/>
        </p:nvSpPr>
        <p:spPr bwMode="auto">
          <a:xfrm>
            <a:off x="92075" y="26133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33"/>
          <p:cNvSpPr>
            <a:spLocks noChangeArrowheads="1"/>
          </p:cNvSpPr>
          <p:nvPr/>
        </p:nvSpPr>
        <p:spPr bwMode="auto">
          <a:xfrm>
            <a:off x="92075" y="378602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35"/>
          <p:cNvSpPr>
            <a:spLocks noChangeArrowheads="1"/>
          </p:cNvSpPr>
          <p:nvPr/>
        </p:nvSpPr>
        <p:spPr bwMode="auto">
          <a:xfrm>
            <a:off x="92075" y="42341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84932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smtClean="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14</a:t>
            </a:fld>
            <a:endParaRPr lang="en-US" noProof="0" dirty="0"/>
          </a:p>
        </p:txBody>
      </p:sp>
      <p:pic>
        <p:nvPicPr>
          <p:cNvPr id="7" name="Picture 6"/>
          <p:cNvPicPr/>
          <p:nvPr/>
        </p:nvPicPr>
        <p:blipFill>
          <a:blip r:embed="rId2" cstate="print"/>
          <a:srcRect/>
          <a:stretch>
            <a:fillRect/>
          </a:stretch>
        </p:blipFill>
        <p:spPr bwMode="auto">
          <a:xfrm>
            <a:off x="623393" y="116632"/>
            <a:ext cx="3168352" cy="1296144"/>
          </a:xfrm>
          <a:prstGeom prst="rect">
            <a:avLst/>
          </a:prstGeom>
          <a:noFill/>
          <a:ln w="9525">
            <a:noFill/>
            <a:miter lim="800000"/>
            <a:headEnd/>
            <a:tailEnd/>
          </a:ln>
        </p:spPr>
      </p:pic>
      <p:sp>
        <p:nvSpPr>
          <p:cNvPr id="8" name="Rectangle 2"/>
          <p:cNvSpPr>
            <a:spLocks noChangeArrowheads="1"/>
          </p:cNvSpPr>
          <p:nvPr/>
        </p:nvSpPr>
        <p:spPr bwMode="auto">
          <a:xfrm>
            <a:off x="3983088" y="-22110"/>
            <a:ext cx="30243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 will use </a:t>
            </a:r>
            <a:r>
              <a:rPr kumimoji="0" lang="en-GB" altLang="en-US" sz="1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iot</a:t>
            </a: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to let any action.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217" name="Picture 1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760" y="195515"/>
            <a:ext cx="3071664" cy="254823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a:spLocks noChangeArrowheads="1"/>
          </p:cNvSpPr>
          <p:nvPr/>
        </p:nvSpPr>
        <p:spPr bwMode="auto">
          <a:xfrm>
            <a:off x="92075" y="4851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7007424" y="28922"/>
            <a:ext cx="2184920" cy="249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Attach </a:t>
            </a:r>
            <a:r>
              <a:rPr kumimoji="0" lang="en-GB" altLang="en-US" sz="1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AWS:Iot</a:t>
            </a: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to device certificate</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220" name="Picture 1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283" y="278086"/>
            <a:ext cx="2949575" cy="264477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p:cNvSpPr>
            <a:spLocks noChangeArrowheads="1"/>
          </p:cNvSpPr>
          <p:nvPr/>
        </p:nvSpPr>
        <p:spPr bwMode="auto">
          <a:xfrm>
            <a:off x="0" y="3101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800" b="0" i="0" u="none" strike="noStrike" cap="none" normalizeH="0" baseline="0" smtClean="0">
                <a:ln>
                  <a:noFill/>
                </a:ln>
                <a:solidFill>
                  <a:schemeClr val="tx1"/>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4" name="Picture 13"/>
          <p:cNvPicPr/>
          <p:nvPr/>
        </p:nvPicPr>
        <p:blipFill>
          <a:blip r:embed="rId5"/>
          <a:srcRect/>
          <a:stretch>
            <a:fillRect/>
          </a:stretch>
        </p:blipFill>
        <p:spPr bwMode="auto">
          <a:xfrm>
            <a:off x="0" y="2922861"/>
            <a:ext cx="3371850" cy="1170940"/>
          </a:xfrm>
          <a:prstGeom prst="rect">
            <a:avLst/>
          </a:prstGeom>
          <a:noFill/>
          <a:ln w="9525">
            <a:noFill/>
            <a:miter lim="800000"/>
            <a:headEnd/>
            <a:tailEnd/>
          </a:ln>
        </p:spPr>
      </p:pic>
      <p:pic>
        <p:nvPicPr>
          <p:cNvPr id="15" name="Picture 14"/>
          <p:cNvPicPr/>
          <p:nvPr/>
        </p:nvPicPr>
        <p:blipFill>
          <a:blip r:embed="rId6"/>
          <a:srcRect/>
          <a:stretch>
            <a:fillRect/>
          </a:stretch>
        </p:blipFill>
        <p:spPr bwMode="auto">
          <a:xfrm>
            <a:off x="3539546" y="3002827"/>
            <a:ext cx="2863215" cy="2764790"/>
          </a:xfrm>
          <a:prstGeom prst="rect">
            <a:avLst/>
          </a:prstGeom>
          <a:noFill/>
          <a:ln w="9525">
            <a:noFill/>
            <a:miter lim="800000"/>
            <a:headEnd/>
            <a:tailEnd/>
          </a:ln>
        </p:spPr>
      </p:pic>
      <p:sp>
        <p:nvSpPr>
          <p:cNvPr id="12" name="Rectangle 11"/>
          <p:cNvSpPr/>
          <p:nvPr/>
        </p:nvSpPr>
        <p:spPr>
          <a:xfrm>
            <a:off x="2488670" y="5718999"/>
            <a:ext cx="5640288" cy="923330"/>
          </a:xfrm>
          <a:prstGeom prst="rect">
            <a:avLst/>
          </a:prstGeom>
        </p:spPr>
        <p:txBody>
          <a:bodyPr wrap="square">
            <a:spAutoFit/>
          </a:bodyPr>
          <a:lstStyle/>
          <a:p>
            <a:pPr marL="91440" marR="0">
              <a:spcBef>
                <a:spcPts val="400"/>
              </a:spcBef>
              <a:spcAft>
                <a:spcPts val="400"/>
              </a:spcAft>
            </a:pPr>
            <a:r>
              <a:rPr lang="en-GB" dirty="0">
                <a:latin typeface="Arial" panose="020B0604020202020204" pitchFamily="34" charset="0"/>
                <a:ea typeface="Times New Roman" panose="02020603050405020304" pitchFamily="18" charset="0"/>
                <a:cs typeface="Times New Roman" panose="02020603050405020304" pitchFamily="18" charset="0"/>
              </a:rPr>
              <a:t>The Thing is configured in AWS IOT. </a:t>
            </a:r>
            <a:r>
              <a:rPr lang="en-GB" dirty="0" smtClean="0">
                <a:latin typeface="Arial" panose="020B0604020202020204" pitchFamily="34" charset="0"/>
                <a:ea typeface="Times New Roman" panose="02020603050405020304" pitchFamily="18" charset="0"/>
                <a:cs typeface="Times New Roman" panose="02020603050405020304" pitchFamily="18" charset="0"/>
              </a:rPr>
              <a:t>Highlighted </a:t>
            </a:r>
            <a:r>
              <a:rPr lang="en-GB" dirty="0">
                <a:latin typeface="Arial" panose="020B0604020202020204" pitchFamily="34" charset="0"/>
                <a:ea typeface="Times New Roman" panose="02020603050405020304" pitchFamily="18" charset="0"/>
                <a:cs typeface="Times New Roman" panose="02020603050405020304" pitchFamily="18" charset="0"/>
              </a:rPr>
              <a:t>is called subdomain and used when configuring the button.</a:t>
            </a:r>
            <a:endParaRPr lang="en-US" dirty="0">
              <a:latin typeface="Arial" panose="020B0604020202020204" pitchFamily="34" charset="0"/>
              <a:ea typeface="Times New Roman" panose="02020603050405020304" pitchFamily="18" charset="0"/>
              <a:cs typeface="Times New Roman" panose="02020603050405020304" pitchFamily="18" charset="0"/>
            </a:endParaRPr>
          </a:p>
        </p:txBody>
      </p:sp>
      <p:pic>
        <p:nvPicPr>
          <p:cNvPr id="17" name="Picture 16"/>
          <p:cNvPicPr/>
          <p:nvPr/>
        </p:nvPicPr>
        <p:blipFill>
          <a:blip r:embed="rId7"/>
          <a:srcRect/>
          <a:stretch>
            <a:fillRect/>
          </a:stretch>
        </p:blipFill>
        <p:spPr bwMode="auto">
          <a:xfrm>
            <a:off x="6745584" y="2992912"/>
            <a:ext cx="3241040" cy="1898650"/>
          </a:xfrm>
          <a:prstGeom prst="rect">
            <a:avLst/>
          </a:prstGeom>
          <a:noFill/>
          <a:ln w="9525">
            <a:noFill/>
            <a:miter lim="800000"/>
            <a:headEnd/>
            <a:tailEnd/>
          </a:ln>
        </p:spPr>
      </p:pic>
    </p:spTree>
    <p:extLst>
      <p:ext uri="{BB962C8B-B14F-4D97-AF65-F5344CB8AC3E}">
        <p14:creationId xmlns:p14="http://schemas.microsoft.com/office/powerpoint/2010/main" val="168212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smtClean="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15</a:t>
            </a:fld>
            <a:endParaRPr lang="en-US" noProof="0" dirty="0"/>
          </a:p>
        </p:txBody>
      </p:sp>
      <p:pic>
        <p:nvPicPr>
          <p:cNvPr id="7" name="Picture 6"/>
          <p:cNvPicPr/>
          <p:nvPr/>
        </p:nvPicPr>
        <p:blipFill>
          <a:blip r:embed="rId2"/>
          <a:srcRect/>
          <a:stretch>
            <a:fillRect/>
          </a:stretch>
        </p:blipFill>
        <p:spPr bwMode="auto">
          <a:xfrm>
            <a:off x="911424" y="188640"/>
            <a:ext cx="1820545" cy="1410335"/>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695400" y="1700808"/>
            <a:ext cx="4725645" cy="4541364"/>
          </a:xfrm>
          <a:prstGeom prst="rect">
            <a:avLst/>
          </a:prstGeom>
          <a:noFill/>
          <a:ln w="9525">
            <a:noFill/>
            <a:miter lim="800000"/>
            <a:headEnd/>
            <a:tailEnd/>
          </a:ln>
        </p:spPr>
      </p:pic>
      <p:pic>
        <p:nvPicPr>
          <p:cNvPr id="9" name="Picture 8"/>
          <p:cNvPicPr/>
          <p:nvPr/>
        </p:nvPicPr>
        <p:blipFill>
          <a:blip r:embed="rId4"/>
          <a:srcRect/>
          <a:stretch>
            <a:fillRect/>
          </a:stretch>
        </p:blipFill>
        <p:spPr bwMode="auto">
          <a:xfrm>
            <a:off x="5591944" y="1340768"/>
            <a:ext cx="6116955" cy="1643380"/>
          </a:xfrm>
          <a:prstGeom prst="rect">
            <a:avLst/>
          </a:prstGeom>
          <a:noFill/>
          <a:ln w="9525">
            <a:noFill/>
            <a:miter lim="800000"/>
            <a:headEnd/>
            <a:tailEnd/>
          </a:ln>
        </p:spPr>
      </p:pic>
    </p:spTree>
    <p:extLst>
      <p:ext uri="{BB962C8B-B14F-4D97-AF65-F5344CB8AC3E}">
        <p14:creationId xmlns:p14="http://schemas.microsoft.com/office/powerpoint/2010/main" val="422086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AWS IOT RULES</a:t>
            </a:r>
            <a:endParaRPr lang="en-US" dirty="0"/>
          </a:p>
        </p:txBody>
      </p:sp>
      <p:sp>
        <p:nvSpPr>
          <p:cNvPr id="4" name="Footer Placeholder 3"/>
          <p:cNvSpPr>
            <a:spLocks noGrp="1"/>
          </p:cNvSpPr>
          <p:nvPr>
            <p:ph type="ftr" sz="quarter" idx="11"/>
          </p:nvPr>
        </p:nvSpPr>
        <p:spPr/>
        <p:txBody>
          <a:bodyPr/>
          <a:lstStyle/>
          <a:p>
            <a:r>
              <a:rPr lang="fr-FR" dirty="0"/>
              <a:t>IT </a:t>
            </a:r>
            <a:r>
              <a:rPr lang="fr-FR" dirty="0" err="1"/>
              <a:t>Americas</a:t>
            </a:r>
            <a:r>
              <a:rPr lang="fr-FR" dirty="0"/>
              <a:t> / </a:t>
            </a:r>
            <a:r>
              <a:rPr lang="en-US" dirty="0"/>
              <a:t>Integration</a:t>
            </a:r>
            <a:r>
              <a:rPr lang="fr-FR" dirty="0"/>
              <a:t> Services</a:t>
            </a:r>
          </a:p>
        </p:txBody>
      </p:sp>
      <p:sp>
        <p:nvSpPr>
          <p:cNvPr id="5" name="Slide Number Placeholder 4"/>
          <p:cNvSpPr>
            <a:spLocks noGrp="1"/>
          </p:cNvSpPr>
          <p:nvPr>
            <p:ph type="sldNum" sz="quarter" idx="4"/>
          </p:nvPr>
        </p:nvSpPr>
        <p:spPr/>
        <p:txBody>
          <a:bodyPr/>
          <a:lstStyle/>
          <a:p>
            <a:fld id="{91D0DAE4-BE63-46F6-A3FC-2CC1752FBC7E}" type="slidenum">
              <a:rPr lang="fr-FR" smtClean="0"/>
              <a:pPr/>
              <a:t>16</a:t>
            </a:fld>
            <a:endParaRPr lang="fr-FR" dirty="0"/>
          </a:p>
        </p:txBody>
      </p:sp>
    </p:spTree>
    <p:extLst>
      <p:ext uri="{BB962C8B-B14F-4D97-AF65-F5344CB8AC3E}">
        <p14:creationId xmlns:p14="http://schemas.microsoft.com/office/powerpoint/2010/main" val="2316016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smtClean="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17</a:t>
            </a:fld>
            <a:endParaRPr lang="en-US" noProof="0" dirty="0"/>
          </a:p>
        </p:txBody>
      </p:sp>
      <p:pic>
        <p:nvPicPr>
          <p:cNvPr id="7" name="Picture 6"/>
          <p:cNvPicPr>
            <a:picLocks noChangeAspect="1"/>
          </p:cNvPicPr>
          <p:nvPr/>
        </p:nvPicPr>
        <p:blipFill>
          <a:blip r:embed="rId2"/>
          <a:stretch>
            <a:fillRect/>
          </a:stretch>
        </p:blipFill>
        <p:spPr>
          <a:xfrm>
            <a:off x="911424" y="188640"/>
            <a:ext cx="6297890" cy="3416423"/>
          </a:xfrm>
          <a:prstGeom prst="rect">
            <a:avLst/>
          </a:prstGeom>
        </p:spPr>
      </p:pic>
      <p:pic>
        <p:nvPicPr>
          <p:cNvPr id="8" name="Picture 7"/>
          <p:cNvPicPr>
            <a:picLocks noChangeAspect="1"/>
          </p:cNvPicPr>
          <p:nvPr/>
        </p:nvPicPr>
        <p:blipFill>
          <a:blip r:embed="rId3"/>
          <a:stretch>
            <a:fillRect/>
          </a:stretch>
        </p:blipFill>
        <p:spPr>
          <a:xfrm>
            <a:off x="6960096" y="0"/>
            <a:ext cx="4938188" cy="6294665"/>
          </a:xfrm>
          <a:prstGeom prst="rect">
            <a:avLst/>
          </a:prstGeom>
        </p:spPr>
      </p:pic>
      <p:pic>
        <p:nvPicPr>
          <p:cNvPr id="9" name="Picture 8"/>
          <p:cNvPicPr>
            <a:picLocks noChangeAspect="1"/>
          </p:cNvPicPr>
          <p:nvPr/>
        </p:nvPicPr>
        <p:blipFill>
          <a:blip r:embed="rId4"/>
          <a:stretch>
            <a:fillRect/>
          </a:stretch>
        </p:blipFill>
        <p:spPr>
          <a:xfrm>
            <a:off x="1179121" y="3825571"/>
            <a:ext cx="5204911" cy="2469094"/>
          </a:xfrm>
          <a:prstGeom prst="rect">
            <a:avLst/>
          </a:prstGeom>
        </p:spPr>
      </p:pic>
    </p:spTree>
    <p:extLst>
      <p:ext uri="{BB962C8B-B14F-4D97-AF65-F5344CB8AC3E}">
        <p14:creationId xmlns:p14="http://schemas.microsoft.com/office/powerpoint/2010/main" val="365007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91D0DAE4-BE63-46F6-A3FC-2CC1752FBC7E}" type="slidenum">
              <a:rPr lang="fr-FR" smtClean="0"/>
              <a:pPr/>
              <a:t>18</a:t>
            </a:fld>
            <a:endParaRPr lang="fr-FR" dirty="0"/>
          </a:p>
        </p:txBody>
      </p:sp>
      <p:sp>
        <p:nvSpPr>
          <p:cNvPr id="7" name="Content Placeholder 6"/>
          <p:cNvSpPr>
            <a:spLocks noGrp="1"/>
          </p:cNvSpPr>
          <p:nvPr>
            <p:ph idx="4294967295"/>
          </p:nvPr>
        </p:nvSpPr>
        <p:spPr>
          <a:xfrm>
            <a:off x="1295400" y="914400"/>
            <a:ext cx="10668000" cy="3713163"/>
          </a:xfrm>
        </p:spPr>
        <p:txBody>
          <a:bodyPr>
            <a:normAutofit/>
          </a:bodyPr>
          <a:lstStyle/>
          <a:p>
            <a:pPr marL="0" indent="0">
              <a:buNone/>
            </a:pPr>
            <a:r>
              <a:rPr lang="en-US" dirty="0" smtClean="0">
                <a:solidFill>
                  <a:schemeClr val="tx1"/>
                </a:solidFill>
              </a:rPr>
              <a:t>-- THE TECHNICAL IMPLEMENTATION IS DOCUMENTED HERE</a:t>
            </a:r>
          </a:p>
          <a:p>
            <a:pPr marL="0" indent="0">
              <a:buNone/>
            </a:pPr>
            <a:endParaRPr lang="en-US" dirty="0"/>
          </a:p>
          <a:p>
            <a:pPr marL="0" indent="0">
              <a:buNone/>
            </a:pPr>
            <a:r>
              <a:rPr lang="en-US" dirty="0" smtClean="0">
                <a:solidFill>
                  <a:schemeClr val="tx1"/>
                </a:solidFill>
              </a:rPr>
              <a:t/>
            </a:r>
            <a:br>
              <a:rPr lang="en-US" dirty="0" smtClean="0">
                <a:solidFill>
                  <a:schemeClr val="tx1"/>
                </a:solidFill>
              </a:rPr>
            </a:br>
            <a:r>
              <a:rPr lang="en-US" dirty="0">
                <a:solidFill>
                  <a:schemeClr val="tx1"/>
                </a:solidFill>
                <a:hlinkClick r:id="rId2"/>
              </a:rPr>
              <a:t>TECHNICAL-IMPLEMENTATION</a:t>
            </a:r>
            <a:endParaRPr lang="en-US" dirty="0">
              <a:solidFill>
                <a:schemeClr val="tx1"/>
              </a:solidFill>
            </a:endParaRPr>
          </a:p>
          <a:p>
            <a:pPr marL="0" indent="0">
              <a:buNone/>
            </a:pPr>
            <a:r>
              <a:rPr lang="en-US" dirty="0" smtClean="0">
                <a:solidFill>
                  <a:schemeClr val="tx1"/>
                </a:solidFill>
              </a:rPr>
              <a:t/>
            </a:r>
            <a:br>
              <a:rPr lang="en-US" dirty="0" smtClean="0">
                <a:solidFill>
                  <a:schemeClr val="tx1"/>
                </a:solidFill>
              </a:rPr>
            </a:br>
            <a:endParaRPr lang="en-US" dirty="0">
              <a:solidFill>
                <a:schemeClr val="tx1"/>
              </a:solidFill>
            </a:endParaRPr>
          </a:p>
        </p:txBody>
      </p:sp>
      <p:sp>
        <p:nvSpPr>
          <p:cNvPr id="4" name="Footer Placeholder 3"/>
          <p:cNvSpPr>
            <a:spLocks noGrp="1"/>
          </p:cNvSpPr>
          <p:nvPr>
            <p:ph type="ftr" sz="quarter" idx="4294967295"/>
          </p:nvPr>
        </p:nvSpPr>
        <p:spPr>
          <a:xfrm>
            <a:off x="8077200" y="6503988"/>
            <a:ext cx="4114800" cy="365125"/>
          </a:xfrm>
        </p:spPr>
        <p:txBody>
          <a:bodyPr/>
          <a:lstStyle/>
          <a:p>
            <a:r>
              <a:rPr lang="fr-FR" dirty="0"/>
              <a:t>IT </a:t>
            </a:r>
            <a:r>
              <a:rPr lang="fr-FR" dirty="0" err="1"/>
              <a:t>Americas</a:t>
            </a:r>
            <a:r>
              <a:rPr lang="fr-FR" dirty="0"/>
              <a:t> / </a:t>
            </a:r>
            <a:r>
              <a:rPr lang="en-US" dirty="0"/>
              <a:t>Integration</a:t>
            </a:r>
            <a:r>
              <a:rPr lang="fr-FR" dirty="0"/>
              <a:t> Services</a:t>
            </a:r>
          </a:p>
        </p:txBody>
      </p:sp>
    </p:spTree>
    <p:extLst>
      <p:ext uri="{BB962C8B-B14F-4D97-AF65-F5344CB8AC3E}">
        <p14:creationId xmlns:p14="http://schemas.microsoft.com/office/powerpoint/2010/main" val="2316016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US" noProof="0" dirty="0"/>
              <a:t>Thank You !</a:t>
            </a:r>
          </a:p>
        </p:txBody>
      </p:sp>
      <p:sp>
        <p:nvSpPr>
          <p:cNvPr id="4" name="Espace réservé du numéro de diapositive 3"/>
          <p:cNvSpPr>
            <a:spLocks noGrp="1"/>
          </p:cNvSpPr>
          <p:nvPr>
            <p:ph type="sldNum" sz="quarter" idx="4294967295"/>
          </p:nvPr>
        </p:nvSpPr>
        <p:spPr>
          <a:xfrm>
            <a:off x="0" y="6515100"/>
            <a:ext cx="2743200" cy="365125"/>
          </a:xfrm>
        </p:spPr>
        <p:txBody>
          <a:bodyPr/>
          <a:lstStyle/>
          <a:p>
            <a:fld id="{91D0DAE4-BE63-46F6-A3FC-2CC1752FBC7E}" type="slidenum">
              <a:rPr lang="fr-FR" smtClean="0"/>
              <a:pPr/>
              <a:t>19</a:t>
            </a:fld>
            <a:endParaRPr lang="fr-FR"/>
          </a:p>
        </p:txBody>
      </p:sp>
      <p:pic>
        <p:nvPicPr>
          <p:cNvPr id="3" name="Espace réservé pour une image  2"/>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0868" r="7308"/>
          <a:stretch/>
        </p:blipFill>
        <p:spPr/>
      </p:pic>
    </p:spTree>
    <p:extLst>
      <p:ext uri="{BB962C8B-B14F-4D97-AF65-F5344CB8AC3E}">
        <p14:creationId xmlns:p14="http://schemas.microsoft.com/office/powerpoint/2010/main" val="1830586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91D0DAE4-BE63-46F6-A3FC-2CC1752FBC7E}" type="slidenum">
              <a:rPr lang="fr-FR" smtClean="0"/>
              <a:pPr/>
              <a:t>3</a:t>
            </a:fld>
            <a:endParaRPr lang="fr-FR" dirty="0"/>
          </a:p>
        </p:txBody>
      </p:sp>
      <p:sp>
        <p:nvSpPr>
          <p:cNvPr id="7" name="Content Placeholder 6"/>
          <p:cNvSpPr>
            <a:spLocks noGrp="1"/>
          </p:cNvSpPr>
          <p:nvPr>
            <p:ph idx="4294967295"/>
          </p:nvPr>
        </p:nvSpPr>
        <p:spPr>
          <a:xfrm>
            <a:off x="1295400" y="914401"/>
            <a:ext cx="10591800" cy="3657600"/>
          </a:xfrm>
        </p:spPr>
        <p:txBody>
          <a:bodyPr>
            <a:normAutofit fontScale="92500" lnSpcReduction="20000"/>
          </a:bodyPr>
          <a:lstStyle/>
          <a:p>
            <a:pPr marL="0" indent="0">
              <a:buNone/>
            </a:pPr>
            <a:r>
              <a:rPr lang="en-US" b="1" u="sng" dirty="0" smtClean="0"/>
              <a:t>PROBLEM STATEMENT:-</a:t>
            </a:r>
          </a:p>
          <a:p>
            <a:pPr marL="0" indent="0">
              <a:buNone/>
            </a:pPr>
            <a:endParaRPr lang="en-US" dirty="0">
              <a:solidFill>
                <a:schemeClr val="tx1"/>
              </a:solidFill>
            </a:endParaRPr>
          </a:p>
          <a:p>
            <a:pPr marL="0" indent="0">
              <a:buNone/>
            </a:pPr>
            <a:r>
              <a:rPr lang="en-US" dirty="0" smtClean="0"/>
              <a:t>-- How to communicate with Loreal-IOT devices and interact with Loreal device users (users who use Loreal Smart Hair Brush) in real time.</a:t>
            </a:r>
          </a:p>
          <a:p>
            <a:pPr marL="0" indent="0">
              <a:buNone/>
            </a:pPr>
            <a:endParaRPr lang="en-US" dirty="0">
              <a:solidFill>
                <a:schemeClr val="tx1"/>
              </a:solidFill>
            </a:endParaRPr>
          </a:p>
          <a:p>
            <a:pPr marL="0" indent="0">
              <a:buNone/>
            </a:pPr>
            <a:r>
              <a:rPr lang="en-US" dirty="0" smtClean="0"/>
              <a:t>-- This can be extended to several use cases which needs a light weight form of communication.</a:t>
            </a:r>
            <a:endParaRPr lang="en-US" dirty="0">
              <a:solidFill>
                <a:schemeClr val="tx1"/>
              </a:solidFill>
            </a:endParaRPr>
          </a:p>
          <a:p>
            <a:pPr marL="0" indent="0">
              <a:buNone/>
            </a:pPr>
            <a:r>
              <a:rPr lang="en-US" dirty="0" smtClean="0">
                <a:solidFill>
                  <a:schemeClr val="tx1"/>
                </a:solidFill>
              </a:rPr>
              <a:t/>
            </a:r>
            <a:br>
              <a:rPr lang="en-US" dirty="0" smtClean="0">
                <a:solidFill>
                  <a:schemeClr val="tx1"/>
                </a:solidFill>
              </a:rPr>
            </a:br>
            <a:endParaRPr lang="en-US" dirty="0">
              <a:solidFill>
                <a:schemeClr val="tx1"/>
              </a:solidFill>
            </a:endParaRPr>
          </a:p>
        </p:txBody>
      </p:sp>
      <p:sp>
        <p:nvSpPr>
          <p:cNvPr id="4" name="Footer Placeholder 3"/>
          <p:cNvSpPr>
            <a:spLocks noGrp="1"/>
          </p:cNvSpPr>
          <p:nvPr>
            <p:ph type="ftr" sz="quarter" idx="4294967295"/>
          </p:nvPr>
        </p:nvSpPr>
        <p:spPr>
          <a:xfrm>
            <a:off x="8077200" y="6503988"/>
            <a:ext cx="4114800" cy="365125"/>
          </a:xfrm>
        </p:spPr>
        <p:txBody>
          <a:bodyPr/>
          <a:lstStyle/>
          <a:p>
            <a:r>
              <a:rPr lang="fr-FR" dirty="0"/>
              <a:t>IT </a:t>
            </a:r>
            <a:r>
              <a:rPr lang="fr-FR" dirty="0" err="1"/>
              <a:t>Americas</a:t>
            </a:r>
            <a:r>
              <a:rPr lang="fr-FR" dirty="0"/>
              <a:t> / </a:t>
            </a:r>
            <a:r>
              <a:rPr lang="en-US" dirty="0"/>
              <a:t>Integration</a:t>
            </a:r>
            <a:r>
              <a:rPr lang="fr-FR" dirty="0"/>
              <a:t> Services</a:t>
            </a:r>
          </a:p>
        </p:txBody>
      </p:sp>
    </p:spTree>
    <p:extLst>
      <p:ext uri="{BB962C8B-B14F-4D97-AF65-F5344CB8AC3E}">
        <p14:creationId xmlns:p14="http://schemas.microsoft.com/office/powerpoint/2010/main" val="3169839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smtClean="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4</a:t>
            </a:fld>
            <a:endParaRPr lang="en-US" noProof="0" dirty="0"/>
          </a:p>
        </p:txBody>
      </p:sp>
      <p:pic>
        <p:nvPicPr>
          <p:cNvPr id="7" name="Picture 6"/>
          <p:cNvPicPr/>
          <p:nvPr/>
        </p:nvPicPr>
        <p:blipFill>
          <a:blip r:embed="rId2"/>
          <a:srcRect/>
          <a:stretch>
            <a:fillRect/>
          </a:stretch>
        </p:blipFill>
        <p:spPr bwMode="auto">
          <a:xfrm>
            <a:off x="1703512" y="188640"/>
            <a:ext cx="8640960" cy="6264695"/>
          </a:xfrm>
          <a:prstGeom prst="rect">
            <a:avLst/>
          </a:prstGeom>
          <a:noFill/>
          <a:ln w="9525">
            <a:noFill/>
            <a:miter lim="800000"/>
            <a:headEnd/>
            <a:tailEnd/>
          </a:ln>
        </p:spPr>
      </p:pic>
    </p:spTree>
    <p:extLst>
      <p:ext uri="{BB962C8B-B14F-4D97-AF65-F5344CB8AC3E}">
        <p14:creationId xmlns:p14="http://schemas.microsoft.com/office/powerpoint/2010/main" val="80575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SOFTWARES/ PLATFORMS USED</a:t>
            </a:r>
            <a:endParaRPr lang="en-US" dirty="0"/>
          </a:p>
        </p:txBody>
      </p:sp>
      <p:sp>
        <p:nvSpPr>
          <p:cNvPr id="4" name="Footer Placeholder 3"/>
          <p:cNvSpPr>
            <a:spLocks noGrp="1"/>
          </p:cNvSpPr>
          <p:nvPr>
            <p:ph type="ftr" sz="quarter" idx="11"/>
          </p:nvPr>
        </p:nvSpPr>
        <p:spPr/>
        <p:txBody>
          <a:bodyPr/>
          <a:lstStyle/>
          <a:p>
            <a:r>
              <a:rPr lang="en-US" noProof="0" dirty="0"/>
              <a:t>IT Americas / Integration Services</a:t>
            </a:r>
          </a:p>
        </p:txBody>
      </p:sp>
      <p:sp>
        <p:nvSpPr>
          <p:cNvPr id="6" name="Text Placeholder 5"/>
          <p:cNvSpPr>
            <a:spLocks noGrp="1"/>
          </p:cNvSpPr>
          <p:nvPr>
            <p:ph type="body" sz="quarter" idx="13"/>
          </p:nvPr>
        </p:nvSpPr>
        <p:spPr/>
        <p:txBody>
          <a:bodyPr/>
          <a:lstStyle/>
          <a:p>
            <a:r>
              <a:rPr lang="en-US" dirty="0"/>
              <a:t>1</a:t>
            </a:r>
          </a:p>
        </p:txBody>
      </p:sp>
      <p:sp>
        <p:nvSpPr>
          <p:cNvPr id="8" name="TextBox 7"/>
          <p:cNvSpPr txBox="1"/>
          <p:nvPr/>
        </p:nvSpPr>
        <p:spPr>
          <a:xfrm>
            <a:off x="623392" y="1199084"/>
            <a:ext cx="11111408" cy="2585323"/>
          </a:xfrm>
          <a:prstGeom prst="rect">
            <a:avLst/>
          </a:prstGeom>
          <a:noFill/>
        </p:spPr>
        <p:txBody>
          <a:bodyPr wrap="square" rtlCol="0">
            <a:spAutoFit/>
          </a:bodyPr>
          <a:lstStyle/>
          <a:p>
            <a:r>
              <a:rPr lang="en-US" b="1" dirty="0" smtClean="0"/>
              <a:t>1) </a:t>
            </a:r>
            <a:r>
              <a:rPr lang="en-US" b="1" dirty="0" smtClean="0">
                <a:solidFill>
                  <a:schemeClr val="accent1">
                    <a:lumMod val="75000"/>
                  </a:schemeClr>
                </a:solidFill>
              </a:rPr>
              <a:t>Tibco Flogo </a:t>
            </a:r>
            <a:r>
              <a:rPr lang="en-US" b="1" dirty="0" smtClean="0"/>
              <a:t>– Cloud Solution For Publish/Subscriber messages to/from IOT devices.</a:t>
            </a:r>
          </a:p>
          <a:p>
            <a:r>
              <a:rPr lang="en-US" b="1" dirty="0" smtClean="0"/>
              <a:t>2) </a:t>
            </a:r>
            <a:r>
              <a:rPr lang="en-US" b="1" dirty="0" smtClean="0">
                <a:solidFill>
                  <a:schemeClr val="accent1">
                    <a:lumMod val="75000"/>
                  </a:schemeClr>
                </a:solidFill>
              </a:rPr>
              <a:t>Golang 1.0 </a:t>
            </a:r>
            <a:r>
              <a:rPr lang="en-US" b="1" dirty="0" smtClean="0"/>
              <a:t>– The programming language used in the background. It is currently the worlds.  	           lightest/fastest programming language developed/implemented by Google.</a:t>
            </a:r>
          </a:p>
          <a:p>
            <a:r>
              <a:rPr lang="en-US" b="1" dirty="0" smtClean="0"/>
              <a:t>3) </a:t>
            </a:r>
            <a:r>
              <a:rPr lang="en-US" b="1" dirty="0" smtClean="0">
                <a:solidFill>
                  <a:schemeClr val="accent1">
                    <a:lumMod val="75000"/>
                  </a:schemeClr>
                </a:solidFill>
              </a:rPr>
              <a:t>MQTT 1.7.1  </a:t>
            </a:r>
            <a:r>
              <a:rPr lang="en-US" b="1" dirty="0" smtClean="0"/>
              <a:t>-- Messaging protocol used to communicate to the IOT device.</a:t>
            </a:r>
          </a:p>
          <a:p>
            <a:r>
              <a:rPr lang="en-US" b="1" dirty="0" smtClean="0"/>
              <a:t>4) </a:t>
            </a:r>
            <a:r>
              <a:rPr lang="en-US" b="1" dirty="0" smtClean="0">
                <a:solidFill>
                  <a:schemeClr val="accent1">
                    <a:lumMod val="75000"/>
                  </a:schemeClr>
                </a:solidFill>
              </a:rPr>
              <a:t>AWS Lambda </a:t>
            </a:r>
            <a:r>
              <a:rPr lang="en-US" b="1" dirty="0" smtClean="0"/>
              <a:t>– For running micro services code.</a:t>
            </a:r>
          </a:p>
          <a:p>
            <a:r>
              <a:rPr lang="en-US" b="1" dirty="0" smtClean="0"/>
              <a:t>5) </a:t>
            </a:r>
            <a:r>
              <a:rPr lang="en-US" b="1" dirty="0" smtClean="0">
                <a:solidFill>
                  <a:schemeClr val="accent1">
                    <a:lumMod val="75000"/>
                  </a:schemeClr>
                </a:solidFill>
              </a:rPr>
              <a:t>AWS IOT Platform </a:t>
            </a:r>
            <a:r>
              <a:rPr lang="en-US" b="1" dirty="0" smtClean="0"/>
              <a:t>– For maintain/grouping the IOT devices. Used to write IOT rules.</a:t>
            </a:r>
          </a:p>
          <a:p>
            <a:r>
              <a:rPr lang="en-US" b="1" dirty="0" smtClean="0"/>
              <a:t>6) </a:t>
            </a:r>
            <a:r>
              <a:rPr lang="en-US" b="1" dirty="0" smtClean="0">
                <a:solidFill>
                  <a:schemeClr val="accent1">
                    <a:lumMod val="75000"/>
                  </a:schemeClr>
                </a:solidFill>
              </a:rPr>
              <a:t>AWS IOT Dash Button </a:t>
            </a:r>
            <a:r>
              <a:rPr lang="en-US" b="1" dirty="0" smtClean="0"/>
              <a:t>– IOT device used for this project.</a:t>
            </a:r>
          </a:p>
          <a:p>
            <a:r>
              <a:rPr lang="en-US" b="1" dirty="0" smtClean="0"/>
              <a:t>7) </a:t>
            </a:r>
            <a:r>
              <a:rPr lang="en-US" b="1" dirty="0" smtClean="0">
                <a:solidFill>
                  <a:schemeClr val="accent1">
                    <a:lumMod val="75000"/>
                  </a:schemeClr>
                </a:solidFill>
              </a:rPr>
              <a:t>MQTT.fx Client </a:t>
            </a:r>
            <a:r>
              <a:rPr lang="en-US" b="1" dirty="0" smtClean="0"/>
              <a:t>– Test client used to trigger MQTT messages.</a:t>
            </a:r>
          </a:p>
          <a:p>
            <a:r>
              <a:rPr lang="en-US" b="1" dirty="0" smtClean="0"/>
              <a:t>8) </a:t>
            </a:r>
            <a:r>
              <a:rPr lang="en-US" b="1" dirty="0" smtClean="0">
                <a:solidFill>
                  <a:schemeClr val="accent1">
                    <a:lumMod val="75000"/>
                  </a:schemeClr>
                </a:solidFill>
              </a:rPr>
              <a:t>Spunk Cloud</a:t>
            </a:r>
            <a:r>
              <a:rPr lang="en-US" b="1" dirty="0" smtClean="0"/>
              <a:t>:- To capture logs from IOT devices.</a:t>
            </a:r>
            <a:endParaRPr lang="en-US" dirty="0"/>
          </a:p>
        </p:txBody>
      </p:sp>
    </p:spTree>
    <p:extLst>
      <p:ext uri="{BB962C8B-B14F-4D97-AF65-F5344CB8AC3E}">
        <p14:creationId xmlns:p14="http://schemas.microsoft.com/office/powerpoint/2010/main" val="2788652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solidFill>
                  <a:schemeClr val="tx1"/>
                </a:solidFill>
              </a:rPr>
              <a:t>MQTT</a:t>
            </a:r>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fr-FR" dirty="0"/>
              <a:t>IT </a:t>
            </a:r>
            <a:r>
              <a:rPr lang="fr-FR" dirty="0" err="1"/>
              <a:t>Americas</a:t>
            </a:r>
            <a:r>
              <a:rPr lang="fr-FR" dirty="0"/>
              <a:t> / </a:t>
            </a:r>
            <a:r>
              <a:rPr lang="en-US" dirty="0"/>
              <a:t>Integration</a:t>
            </a:r>
            <a:r>
              <a:rPr lang="fr-FR" dirty="0"/>
              <a:t> Services</a:t>
            </a:r>
          </a:p>
        </p:txBody>
      </p:sp>
      <p:sp>
        <p:nvSpPr>
          <p:cNvPr id="5" name="Slide Number Placeholder 4"/>
          <p:cNvSpPr>
            <a:spLocks noGrp="1"/>
          </p:cNvSpPr>
          <p:nvPr>
            <p:ph type="sldNum" sz="quarter" idx="4"/>
          </p:nvPr>
        </p:nvSpPr>
        <p:spPr/>
        <p:txBody>
          <a:bodyPr/>
          <a:lstStyle/>
          <a:p>
            <a:fld id="{91D0DAE4-BE63-46F6-A3FC-2CC1752FBC7E}" type="slidenum">
              <a:rPr lang="fr-FR" smtClean="0"/>
              <a:pPr/>
              <a:t>6</a:t>
            </a:fld>
            <a:endParaRPr lang="fr-FR" dirty="0"/>
          </a:p>
        </p:txBody>
      </p:sp>
    </p:spTree>
    <p:extLst>
      <p:ext uri="{BB962C8B-B14F-4D97-AF65-F5344CB8AC3E}">
        <p14:creationId xmlns:p14="http://schemas.microsoft.com/office/powerpoint/2010/main" val="535754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7</a:t>
            </a:fld>
            <a:endParaRPr lang="en-US" noProof="0" dirty="0"/>
          </a:p>
        </p:txBody>
      </p:sp>
      <p:sp>
        <p:nvSpPr>
          <p:cNvPr id="6" name="Text Placeholder 5"/>
          <p:cNvSpPr>
            <a:spLocks noGrp="1"/>
          </p:cNvSpPr>
          <p:nvPr>
            <p:ph type="body" sz="quarter" idx="13"/>
          </p:nvPr>
        </p:nvSpPr>
        <p:spPr/>
        <p:txBody>
          <a:bodyPr/>
          <a:lstStyle/>
          <a:p>
            <a:r>
              <a:rPr lang="en-US" dirty="0"/>
              <a:t>1</a:t>
            </a:r>
          </a:p>
        </p:txBody>
      </p:sp>
      <p:sp>
        <p:nvSpPr>
          <p:cNvPr id="7" name="TextBox 6"/>
          <p:cNvSpPr txBox="1"/>
          <p:nvPr/>
        </p:nvSpPr>
        <p:spPr>
          <a:xfrm>
            <a:off x="623392" y="260649"/>
            <a:ext cx="8496944" cy="2246769"/>
          </a:xfrm>
          <a:prstGeom prst="rect">
            <a:avLst/>
          </a:prstGeom>
          <a:noFill/>
        </p:spPr>
        <p:txBody>
          <a:bodyPr wrap="square" rtlCol="0">
            <a:spAutoFit/>
          </a:bodyPr>
          <a:lstStyle/>
          <a:p>
            <a:r>
              <a:rPr lang="en-US" sz="1000" dirty="0" smtClean="0"/>
              <a:t>1) Mqtt </a:t>
            </a:r>
            <a:r>
              <a:rPr lang="en-US" sz="1000" dirty="0"/>
              <a:t>is a featherweight iso compliant pub sub messaging </a:t>
            </a:r>
            <a:r>
              <a:rPr lang="en-US" sz="1000" dirty="0" smtClean="0"/>
              <a:t>protocol. It </a:t>
            </a:r>
            <a:r>
              <a:rPr lang="en-US" sz="1000" dirty="0"/>
              <a:t>was specifically designed for IOT was designed by IBM. </a:t>
            </a:r>
          </a:p>
          <a:p>
            <a:r>
              <a:rPr lang="en-US" sz="1000" dirty="0" smtClean="0"/>
              <a:t>2) Best </a:t>
            </a:r>
            <a:r>
              <a:rPr lang="en-US" sz="1000" dirty="0"/>
              <a:t>part about MQTT is it bakes pub sub messaging into devices that absolutely have very low ram and processor </a:t>
            </a:r>
            <a:r>
              <a:rPr lang="en-US" sz="1000" dirty="0" smtClean="0"/>
              <a:t>speed. Publishers </a:t>
            </a:r>
            <a:r>
              <a:rPr lang="en-US" sz="1000" dirty="0"/>
              <a:t>and Subscribers can talk to each other without knowing the addresses and ports of either parties.</a:t>
            </a:r>
          </a:p>
          <a:p>
            <a:r>
              <a:rPr lang="en-US" sz="1000" dirty="0" smtClean="0"/>
              <a:t>3) Publishers </a:t>
            </a:r>
            <a:r>
              <a:rPr lang="en-US" sz="1000" dirty="0"/>
              <a:t>and Subscribers don’t have to be online at the same time. Best example a car goes into a tunnel and receives the message on the mqtt topic once it is online at the other end of the tunnel.</a:t>
            </a:r>
          </a:p>
          <a:p>
            <a:r>
              <a:rPr lang="en-US" sz="1000" dirty="0" smtClean="0"/>
              <a:t>4) Sender </a:t>
            </a:r>
            <a:r>
              <a:rPr lang="en-US" sz="1000" dirty="0"/>
              <a:t>and receiver don’t have to work at the same speed. Rate limiting can be applied at the either parties to scale the reception of messages.</a:t>
            </a:r>
          </a:p>
          <a:p>
            <a:r>
              <a:rPr lang="en-US" sz="1000" dirty="0" smtClean="0"/>
              <a:t>5) Mqtt </a:t>
            </a:r>
            <a:r>
              <a:rPr lang="en-US" sz="1000" dirty="0"/>
              <a:t>supports messages </a:t>
            </a:r>
            <a:r>
              <a:rPr lang="en-US" sz="1000" dirty="0" smtClean="0"/>
              <a:t>up to </a:t>
            </a:r>
            <a:r>
              <a:rPr lang="en-US" sz="1000" dirty="0"/>
              <a:t>256mb in size.</a:t>
            </a:r>
          </a:p>
          <a:p>
            <a:r>
              <a:rPr lang="en-US" sz="1000" dirty="0" smtClean="0"/>
              <a:t>6) Mqtt guarantees </a:t>
            </a:r>
            <a:r>
              <a:rPr lang="en-US" sz="1000" dirty="0"/>
              <a:t>message delivery. The way this is </a:t>
            </a:r>
            <a:r>
              <a:rPr lang="en-US" sz="1000" dirty="0" smtClean="0"/>
              <a:t>done </a:t>
            </a:r>
            <a:r>
              <a:rPr lang="en-US" sz="1000" dirty="0"/>
              <a:t>by using the concept of last will and testament messages.</a:t>
            </a:r>
          </a:p>
          <a:p>
            <a:r>
              <a:rPr lang="en-US" sz="1000" dirty="0" smtClean="0"/>
              <a:t>7) Largest </a:t>
            </a:r>
            <a:r>
              <a:rPr lang="en-US" sz="1000" dirty="0"/>
              <a:t>mqtt application in the world is FB </a:t>
            </a:r>
            <a:r>
              <a:rPr lang="en-US" sz="1000" dirty="0" smtClean="0"/>
              <a:t>messenger.</a:t>
            </a:r>
            <a:endParaRPr lang="en-US" sz="1000" dirty="0"/>
          </a:p>
          <a:p>
            <a:r>
              <a:rPr lang="en-US" sz="1000" dirty="0" smtClean="0"/>
              <a:t>8) Mqtt </a:t>
            </a:r>
            <a:r>
              <a:rPr lang="en-US" sz="1000" dirty="0"/>
              <a:t>doesn’t Guarantee consistency of messages </a:t>
            </a:r>
            <a:r>
              <a:rPr lang="en-US" sz="1000" dirty="0" smtClean="0"/>
              <a:t>i.e. </a:t>
            </a:r>
            <a:r>
              <a:rPr lang="en-US" sz="1000" dirty="0"/>
              <a:t>sequencing across multiple publishers. in scenarios where you connect to the mqtt broker with an id and then connect to the mqtt message broker using the same id but from other device, in those scenarios the session needs to be transferred to the new </a:t>
            </a:r>
            <a:r>
              <a:rPr lang="en-US" sz="1000" dirty="0" smtClean="0"/>
              <a:t>device. But </a:t>
            </a:r>
            <a:r>
              <a:rPr lang="en-US" sz="1000" dirty="0"/>
              <a:t>the sequencing can be built by using key-value store that supports p-ram consistency</a:t>
            </a:r>
            <a:r>
              <a:rPr lang="en-US" sz="1000" dirty="0" smtClean="0"/>
              <a:t>.</a:t>
            </a:r>
            <a:br>
              <a:rPr lang="en-US" sz="1000" dirty="0" smtClean="0"/>
            </a:br>
            <a:r>
              <a:rPr lang="en-US" sz="1000" dirty="0" smtClean="0"/>
              <a:t>9) MQTT brokers can be run on Mosquito servers or Edge devices.</a:t>
            </a:r>
            <a:endParaRPr lang="en-US" sz="1000" dirty="0"/>
          </a:p>
          <a:p>
            <a:endParaRPr lang="en-US" sz="1000" dirty="0"/>
          </a:p>
        </p:txBody>
      </p:sp>
      <p:pic>
        <p:nvPicPr>
          <p:cNvPr id="8" name="Picture 7"/>
          <p:cNvPicPr>
            <a:picLocks noChangeAspect="1"/>
          </p:cNvPicPr>
          <p:nvPr/>
        </p:nvPicPr>
        <p:blipFill>
          <a:blip r:embed="rId2"/>
          <a:stretch>
            <a:fillRect/>
          </a:stretch>
        </p:blipFill>
        <p:spPr>
          <a:xfrm>
            <a:off x="623392" y="2353530"/>
            <a:ext cx="6107084" cy="3029665"/>
          </a:xfrm>
          <a:prstGeom prst="rect">
            <a:avLst/>
          </a:prstGeom>
        </p:spPr>
      </p:pic>
      <p:pic>
        <p:nvPicPr>
          <p:cNvPr id="9" name="Picture 8"/>
          <p:cNvPicPr>
            <a:picLocks noChangeAspect="1"/>
          </p:cNvPicPr>
          <p:nvPr/>
        </p:nvPicPr>
        <p:blipFill>
          <a:blip r:embed="rId3"/>
          <a:stretch>
            <a:fillRect/>
          </a:stretch>
        </p:blipFill>
        <p:spPr>
          <a:xfrm>
            <a:off x="6888089" y="2353530"/>
            <a:ext cx="4176464" cy="1669287"/>
          </a:xfrm>
          <a:prstGeom prst="rect">
            <a:avLst/>
          </a:prstGeom>
        </p:spPr>
      </p:pic>
      <p:pic>
        <p:nvPicPr>
          <p:cNvPr id="10" name="Picture 9"/>
          <p:cNvPicPr>
            <a:picLocks noChangeAspect="1"/>
          </p:cNvPicPr>
          <p:nvPr/>
        </p:nvPicPr>
        <p:blipFill>
          <a:blip r:embed="rId4"/>
          <a:stretch>
            <a:fillRect/>
          </a:stretch>
        </p:blipFill>
        <p:spPr>
          <a:xfrm>
            <a:off x="6913309" y="4024260"/>
            <a:ext cx="4894498" cy="2187406"/>
          </a:xfrm>
          <a:prstGeom prst="rect">
            <a:avLst/>
          </a:prstGeom>
        </p:spPr>
      </p:pic>
    </p:spTree>
    <p:extLst>
      <p:ext uri="{BB962C8B-B14F-4D97-AF65-F5344CB8AC3E}">
        <p14:creationId xmlns:p14="http://schemas.microsoft.com/office/powerpoint/2010/main" val="3718833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smtClean="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8</a:t>
            </a:fld>
            <a:endParaRPr lang="en-US" noProof="0" dirty="0"/>
          </a:p>
        </p:txBody>
      </p:sp>
      <p:sp>
        <p:nvSpPr>
          <p:cNvPr id="6" name="Text Placeholder 5"/>
          <p:cNvSpPr>
            <a:spLocks noGrp="1"/>
          </p:cNvSpPr>
          <p:nvPr>
            <p:ph type="body" sz="quarter" idx="13"/>
          </p:nvPr>
        </p:nvSpPr>
        <p:spPr/>
        <p:txBody>
          <a:bodyPr/>
          <a:lstStyle/>
          <a:p>
            <a:r>
              <a:rPr lang="en-US" dirty="0" smtClean="0"/>
              <a:t>2</a:t>
            </a:r>
            <a:endParaRPr lang="en-US" dirty="0"/>
          </a:p>
        </p:txBody>
      </p:sp>
      <p:pic>
        <p:nvPicPr>
          <p:cNvPr id="9" name="Picture 8"/>
          <p:cNvPicPr>
            <a:picLocks noChangeAspect="1"/>
          </p:cNvPicPr>
          <p:nvPr/>
        </p:nvPicPr>
        <p:blipFill>
          <a:blip r:embed="rId2"/>
          <a:stretch>
            <a:fillRect/>
          </a:stretch>
        </p:blipFill>
        <p:spPr>
          <a:xfrm>
            <a:off x="868350" y="116632"/>
            <a:ext cx="5371936" cy="2569187"/>
          </a:xfrm>
          <a:prstGeom prst="rect">
            <a:avLst/>
          </a:prstGeom>
        </p:spPr>
      </p:pic>
      <p:pic>
        <p:nvPicPr>
          <p:cNvPr id="10" name="Picture 9"/>
          <p:cNvPicPr>
            <a:picLocks noChangeAspect="1"/>
          </p:cNvPicPr>
          <p:nvPr/>
        </p:nvPicPr>
        <p:blipFill>
          <a:blip r:embed="rId3"/>
          <a:stretch>
            <a:fillRect/>
          </a:stretch>
        </p:blipFill>
        <p:spPr>
          <a:xfrm>
            <a:off x="6528048" y="509587"/>
            <a:ext cx="4674814" cy="2509444"/>
          </a:xfrm>
          <a:prstGeom prst="rect">
            <a:avLst/>
          </a:prstGeom>
        </p:spPr>
      </p:pic>
      <p:pic>
        <p:nvPicPr>
          <p:cNvPr id="11" name="Picture 10"/>
          <p:cNvPicPr>
            <a:picLocks noChangeAspect="1"/>
          </p:cNvPicPr>
          <p:nvPr/>
        </p:nvPicPr>
        <p:blipFill>
          <a:blip r:embed="rId4"/>
          <a:stretch>
            <a:fillRect/>
          </a:stretch>
        </p:blipFill>
        <p:spPr>
          <a:xfrm>
            <a:off x="809625" y="2961928"/>
            <a:ext cx="5998987" cy="3176482"/>
          </a:xfrm>
          <a:prstGeom prst="rect">
            <a:avLst/>
          </a:prstGeom>
        </p:spPr>
      </p:pic>
    </p:spTree>
    <p:extLst>
      <p:ext uri="{BB962C8B-B14F-4D97-AF65-F5344CB8AC3E}">
        <p14:creationId xmlns:p14="http://schemas.microsoft.com/office/powerpoint/2010/main" val="376077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Tibco Flogo</a:t>
            </a:r>
            <a:endParaRPr lang="en-US" dirty="0"/>
          </a:p>
        </p:txBody>
      </p:sp>
      <p:sp>
        <p:nvSpPr>
          <p:cNvPr id="4" name="Footer Placeholder 3"/>
          <p:cNvSpPr>
            <a:spLocks noGrp="1"/>
          </p:cNvSpPr>
          <p:nvPr>
            <p:ph type="ftr" sz="quarter" idx="11"/>
          </p:nvPr>
        </p:nvSpPr>
        <p:spPr/>
        <p:txBody>
          <a:bodyPr/>
          <a:lstStyle/>
          <a:p>
            <a:r>
              <a:rPr lang="fr-FR" dirty="0"/>
              <a:t>IT </a:t>
            </a:r>
            <a:r>
              <a:rPr lang="fr-FR" dirty="0" err="1"/>
              <a:t>Americas</a:t>
            </a:r>
            <a:r>
              <a:rPr lang="fr-FR" dirty="0"/>
              <a:t> / </a:t>
            </a:r>
            <a:r>
              <a:rPr lang="en-US" dirty="0"/>
              <a:t>Integration</a:t>
            </a:r>
            <a:r>
              <a:rPr lang="fr-FR" dirty="0"/>
              <a:t> Services</a:t>
            </a:r>
          </a:p>
        </p:txBody>
      </p:sp>
      <p:sp>
        <p:nvSpPr>
          <p:cNvPr id="5" name="Slide Number Placeholder 4"/>
          <p:cNvSpPr>
            <a:spLocks noGrp="1"/>
          </p:cNvSpPr>
          <p:nvPr>
            <p:ph type="sldNum" sz="quarter" idx="4"/>
          </p:nvPr>
        </p:nvSpPr>
        <p:spPr/>
        <p:txBody>
          <a:bodyPr/>
          <a:lstStyle/>
          <a:p>
            <a:fld id="{91D0DAE4-BE63-46F6-A3FC-2CC1752FBC7E}" type="slidenum">
              <a:rPr lang="fr-FR" smtClean="0"/>
              <a:pPr/>
              <a:t>9</a:t>
            </a:fld>
            <a:endParaRPr lang="fr-FR" dirty="0"/>
          </a:p>
        </p:txBody>
      </p:sp>
    </p:spTree>
    <p:extLst>
      <p:ext uri="{BB962C8B-B14F-4D97-AF65-F5344CB8AC3E}">
        <p14:creationId xmlns:p14="http://schemas.microsoft.com/office/powerpoint/2010/main" val="2993221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a:t>IT Americas / Integration Services</a:t>
            </a:r>
            <a:endParaRPr lang="en-US" noProof="0" dirty="0"/>
          </a:p>
        </p:txBody>
      </p:sp>
      <p:pic>
        <p:nvPicPr>
          <p:cNvPr id="7" name="Picture 6"/>
          <p:cNvPicPr>
            <a:picLocks noChangeAspect="1"/>
          </p:cNvPicPr>
          <p:nvPr/>
        </p:nvPicPr>
        <p:blipFill>
          <a:blip r:embed="rId3"/>
          <a:stretch>
            <a:fillRect/>
          </a:stretch>
        </p:blipFill>
        <p:spPr>
          <a:xfrm>
            <a:off x="479376" y="188640"/>
            <a:ext cx="4907705" cy="1699407"/>
          </a:xfrm>
          <a:prstGeom prst="rect">
            <a:avLst/>
          </a:prstGeom>
        </p:spPr>
      </p:pic>
      <p:sp>
        <p:nvSpPr>
          <p:cNvPr id="8" name="TextBox 7"/>
          <p:cNvSpPr txBox="1"/>
          <p:nvPr/>
        </p:nvSpPr>
        <p:spPr>
          <a:xfrm>
            <a:off x="6816080" y="156388"/>
            <a:ext cx="4464496" cy="3277820"/>
          </a:xfrm>
          <a:prstGeom prst="rect">
            <a:avLst/>
          </a:prstGeom>
          <a:noFill/>
        </p:spPr>
        <p:txBody>
          <a:bodyPr wrap="square" rtlCol="0">
            <a:spAutoFit/>
          </a:bodyPr>
          <a:lstStyle/>
          <a:p>
            <a:pPr algn="ctr"/>
            <a:r>
              <a:rPr lang="en-GB" sz="900" b="1" u="sng" dirty="0"/>
              <a:t>Concepts</a:t>
            </a:r>
            <a:endParaRPr lang="en-US" sz="900" b="1" u="sng" dirty="0"/>
          </a:p>
          <a:p>
            <a:r>
              <a:rPr lang="en-GB" sz="900" b="1" u="sng" dirty="0"/>
              <a:t>Tiles</a:t>
            </a:r>
            <a:endParaRPr lang="en-US" sz="900" dirty="0"/>
          </a:p>
          <a:p>
            <a:r>
              <a:rPr lang="en-GB" sz="900" dirty="0"/>
              <a:t>There are two categories of tiles used in a flow - Triggers and Activities. A flow starts with a trigger which is then followed by one or more activities. Each flow can have only one trigger.</a:t>
            </a:r>
            <a:endParaRPr lang="en-US" sz="900" dirty="0"/>
          </a:p>
          <a:p>
            <a:r>
              <a:rPr lang="en-GB" sz="900" b="1" u="sng" dirty="0"/>
              <a:t>Flow</a:t>
            </a:r>
            <a:endParaRPr lang="en-US" sz="900" dirty="0"/>
          </a:p>
          <a:p>
            <a:r>
              <a:rPr lang="en-GB" sz="900" dirty="0"/>
              <a:t>Every TIBCO Flogo App must contain at least one flow. An app can consist of multiple flows. A flow is a process that contains the business logic of the app. A flow is activated by a trigger. You have the</a:t>
            </a:r>
            <a:endParaRPr lang="en-US" sz="900" dirty="0"/>
          </a:p>
          <a:p>
            <a:r>
              <a:rPr lang="en-GB" sz="900" dirty="0"/>
              <a:t>option to create a flow with or without a trigger. A flow without a trigger is a blank flow. You can add</a:t>
            </a:r>
            <a:endParaRPr lang="en-US" sz="900" dirty="0"/>
          </a:p>
          <a:p>
            <a:r>
              <a:rPr lang="en-GB" sz="900" dirty="0"/>
              <a:t>one or more triggers to a blank flow at any time after the flow creation. Each flow can contain one or</a:t>
            </a:r>
            <a:endParaRPr lang="en-US" sz="900" dirty="0"/>
          </a:p>
          <a:p>
            <a:r>
              <a:rPr lang="en-GB" sz="900" dirty="0"/>
              <a:t>more activities.</a:t>
            </a:r>
            <a:endParaRPr lang="en-US" sz="900" dirty="0"/>
          </a:p>
          <a:p>
            <a:r>
              <a:rPr lang="en-GB" sz="900" u="sng" dirty="0"/>
              <a:t>Trigger</a:t>
            </a:r>
            <a:endParaRPr lang="en-US" sz="900" dirty="0"/>
          </a:p>
          <a:p>
            <a:r>
              <a:rPr lang="en-GB" sz="900" dirty="0"/>
              <a:t>Triggers are used to activate a flow. A trigger can also be activated by an external system, such as</a:t>
            </a:r>
            <a:endParaRPr lang="en-US" sz="900" dirty="0"/>
          </a:p>
          <a:p>
            <a:r>
              <a:rPr lang="en-GB" sz="900" dirty="0"/>
              <a:t>Salesforce.com, in which case the TIBCO Flogo  App listens to changes happening in that external</a:t>
            </a:r>
            <a:endParaRPr lang="en-US" sz="900" dirty="0"/>
          </a:p>
          <a:p>
            <a:r>
              <a:rPr lang="en-GB" sz="900" dirty="0"/>
              <a:t>system.</a:t>
            </a:r>
            <a:endParaRPr lang="en-US" sz="900" dirty="0"/>
          </a:p>
          <a:p>
            <a:r>
              <a:rPr lang="en-GB" sz="900" u="sng" dirty="0"/>
              <a:t>Activity</a:t>
            </a:r>
            <a:endParaRPr lang="en-US" sz="900" dirty="0"/>
          </a:p>
          <a:p>
            <a:r>
              <a:rPr lang="en-GB" sz="900" dirty="0"/>
              <a:t>Activities perform specific tasks within the flow. A flow typically contains multiple activities</a:t>
            </a:r>
            <a:endParaRPr lang="en-US" sz="900" dirty="0"/>
          </a:p>
        </p:txBody>
      </p:sp>
      <p:pic>
        <p:nvPicPr>
          <p:cNvPr id="9" name="Picture 8"/>
          <p:cNvPicPr>
            <a:picLocks noChangeAspect="1"/>
          </p:cNvPicPr>
          <p:nvPr/>
        </p:nvPicPr>
        <p:blipFill>
          <a:blip r:embed="rId4"/>
          <a:stretch>
            <a:fillRect/>
          </a:stretch>
        </p:blipFill>
        <p:spPr>
          <a:xfrm>
            <a:off x="191344" y="4221088"/>
            <a:ext cx="6083352" cy="998440"/>
          </a:xfrm>
          <a:prstGeom prst="rect">
            <a:avLst/>
          </a:prstGeom>
        </p:spPr>
      </p:pic>
      <p:pic>
        <p:nvPicPr>
          <p:cNvPr id="10" name="Picture 9"/>
          <p:cNvPicPr>
            <a:picLocks noChangeAspect="1"/>
          </p:cNvPicPr>
          <p:nvPr/>
        </p:nvPicPr>
        <p:blipFill>
          <a:blip r:embed="rId5"/>
          <a:stretch>
            <a:fillRect/>
          </a:stretch>
        </p:blipFill>
        <p:spPr>
          <a:xfrm>
            <a:off x="509667" y="2276872"/>
            <a:ext cx="4591059" cy="1265832"/>
          </a:xfrm>
          <a:prstGeom prst="rect">
            <a:avLst/>
          </a:prstGeom>
        </p:spPr>
      </p:pic>
      <p:pic>
        <p:nvPicPr>
          <p:cNvPr id="11" name="Picture 10"/>
          <p:cNvPicPr>
            <a:picLocks noChangeAspect="1"/>
          </p:cNvPicPr>
          <p:nvPr/>
        </p:nvPicPr>
        <p:blipFill>
          <a:blip r:embed="rId6"/>
          <a:stretch>
            <a:fillRect/>
          </a:stretch>
        </p:blipFill>
        <p:spPr>
          <a:xfrm>
            <a:off x="6600056" y="3522420"/>
            <a:ext cx="777893" cy="2691646"/>
          </a:xfrm>
          <a:prstGeom prst="rect">
            <a:avLst/>
          </a:prstGeom>
        </p:spPr>
      </p:pic>
      <p:pic>
        <p:nvPicPr>
          <p:cNvPr id="12" name="Picture 11"/>
          <p:cNvPicPr>
            <a:picLocks noChangeAspect="1"/>
          </p:cNvPicPr>
          <p:nvPr/>
        </p:nvPicPr>
        <p:blipFill>
          <a:blip r:embed="rId7"/>
          <a:stretch>
            <a:fillRect/>
          </a:stretch>
        </p:blipFill>
        <p:spPr>
          <a:xfrm>
            <a:off x="7534078" y="3522420"/>
            <a:ext cx="702439" cy="2691646"/>
          </a:xfrm>
          <a:prstGeom prst="rect">
            <a:avLst/>
          </a:prstGeom>
        </p:spPr>
      </p:pic>
      <p:pic>
        <p:nvPicPr>
          <p:cNvPr id="13" name="Picture 12"/>
          <p:cNvPicPr>
            <a:picLocks noChangeAspect="1"/>
          </p:cNvPicPr>
          <p:nvPr/>
        </p:nvPicPr>
        <p:blipFill>
          <a:blip r:embed="rId8"/>
          <a:stretch>
            <a:fillRect/>
          </a:stretch>
        </p:blipFill>
        <p:spPr>
          <a:xfrm>
            <a:off x="8392647" y="3503907"/>
            <a:ext cx="726322" cy="1715621"/>
          </a:xfrm>
          <a:prstGeom prst="rect">
            <a:avLst/>
          </a:prstGeom>
        </p:spPr>
      </p:pic>
    </p:spTree>
    <p:extLst>
      <p:ext uri="{BB962C8B-B14F-4D97-AF65-F5344CB8AC3E}">
        <p14:creationId xmlns:p14="http://schemas.microsoft.com/office/powerpoint/2010/main" val="3981020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Personnalisée 2">
      <a:dk1>
        <a:sysClr val="windowText" lastClr="000000"/>
      </a:dk1>
      <a:lt1>
        <a:sysClr val="window" lastClr="FFFFFF"/>
      </a:lt1>
      <a:dk2>
        <a:srgbClr val="44546A"/>
      </a:dk2>
      <a:lt2>
        <a:srgbClr val="E7E6E6"/>
      </a:lt2>
      <a:accent1>
        <a:srgbClr val="459CFF"/>
      </a:accent1>
      <a:accent2>
        <a:srgbClr val="3DE08A"/>
      </a:accent2>
      <a:accent3>
        <a:srgbClr val="806BCB"/>
      </a:accent3>
      <a:accent4>
        <a:srgbClr val="FF3D50"/>
      </a:accent4>
      <a:accent5>
        <a:srgbClr val="75255C"/>
      </a:accent5>
      <a:accent6>
        <a:srgbClr val="E3B800"/>
      </a:accent6>
      <a:hlink>
        <a:srgbClr val="459CFF"/>
      </a:hlink>
      <a:folHlink>
        <a:srgbClr val="A1A59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1DDFB11D9E1D4289AFA6C0481B1C06" ma:contentTypeVersion="6" ma:contentTypeDescription="Create a new document." ma:contentTypeScope="" ma:versionID="dc666826c95efc912a1a8e84343eab73">
  <xsd:schema xmlns:xsd="http://www.w3.org/2001/XMLSchema" xmlns:xs="http://www.w3.org/2001/XMLSchema" xmlns:p="http://schemas.microsoft.com/office/2006/metadata/properties" xmlns:ns2="c25b7252-532c-4c6a-ae1e-8e529c01fdd5" xmlns:ns3="1c725ea2-cc6b-4de3-ac5b-77b03decb3c5" targetNamespace="http://schemas.microsoft.com/office/2006/metadata/properties" ma:root="true" ma:fieldsID="acb187233ca6166dd5f4044f3c06162e" ns2:_="" ns3:_="">
    <xsd:import namespace="c25b7252-532c-4c6a-ae1e-8e529c01fdd5"/>
    <xsd:import namespace="1c725ea2-cc6b-4de3-ac5b-77b03decb3c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5b7252-532c-4c6a-ae1e-8e529c01fdd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725ea2-cc6b-4de3-ac5b-77b03decb3c5"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187DC9-72AA-41AF-A536-24FDDEB04E4C}">
  <ds:schemaRefs>
    <ds:schemaRef ds:uri="http://schemas.microsoft.com/sharepoint/v3/contenttype/forms"/>
  </ds:schemaRefs>
</ds:datastoreItem>
</file>

<file path=customXml/itemProps2.xml><?xml version="1.0" encoding="utf-8"?>
<ds:datastoreItem xmlns:ds="http://schemas.openxmlformats.org/officeDocument/2006/customXml" ds:itemID="{BF91B625-67CE-4236-AC7E-68BC1252A735}">
  <ds:schemaRefs>
    <ds:schemaRef ds:uri="1c725ea2-cc6b-4de3-ac5b-77b03decb3c5"/>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http://purl.org/dc/dcmitype/"/>
    <ds:schemaRef ds:uri="http://purl.org/dc/elements/1.1/"/>
    <ds:schemaRef ds:uri="c25b7252-532c-4c6a-ae1e-8e529c01fdd5"/>
    <ds:schemaRef ds:uri="http://www.w3.org/XML/1998/namespace"/>
    <ds:schemaRef ds:uri="http://purl.org/dc/terms/"/>
  </ds:schemaRefs>
</ds:datastoreItem>
</file>

<file path=customXml/itemProps3.xml><?xml version="1.0" encoding="utf-8"?>
<ds:datastoreItem xmlns:ds="http://schemas.openxmlformats.org/officeDocument/2006/customXml" ds:itemID="{504AD883-0BCA-459C-A4A3-CA2FBE7FA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5b7252-532c-4c6a-ae1e-8e529c01fdd5"/>
    <ds:schemaRef ds:uri="1c725ea2-cc6b-4de3-ac5b-77b03decb3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28070</TotalTime>
  <Words>528</Words>
  <Application>Microsoft Office PowerPoint</Application>
  <PresentationFormat>Widescreen</PresentationFormat>
  <Paragraphs>101</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vt:lpstr>
      <vt:lpstr>Calibri</vt:lpstr>
      <vt:lpstr>Lucida Grande</vt:lpstr>
      <vt:lpstr>Times New Roman</vt:lpstr>
      <vt:lpstr>Thème Office</vt:lpstr>
      <vt:lpstr>Integrating with Loreal’s IOT devices.  </vt:lpstr>
      <vt:lpstr>PowerPoint Presentation</vt:lpstr>
      <vt:lpstr>PowerPoint Presentation</vt:lpstr>
      <vt:lpstr>SOFTWARES/ PLATFORMS USED</vt:lpstr>
      <vt:lpstr>PowerPoint Presentation</vt:lpstr>
      <vt:lpstr>PowerPoint Presentation</vt:lpstr>
      <vt:lpstr>PowerPoint Presentation</vt:lpstr>
      <vt:lpstr>PowerPoint Presentation</vt:lpstr>
      <vt:lpstr>PowerPoint Presentation</vt:lpstr>
      <vt:lpstr>PowerPoint Presentation</vt:lpstr>
      <vt:lpstr>3</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Julien Quensière</dc:creator>
  <cp:lastModifiedBy>KUMAR Varun - CSI IT</cp:lastModifiedBy>
  <cp:revision>274</cp:revision>
  <cp:lastPrinted>2016-04-11T09:17:25Z</cp:lastPrinted>
  <dcterms:created xsi:type="dcterms:W3CDTF">2016-04-06T07:16:35Z</dcterms:created>
  <dcterms:modified xsi:type="dcterms:W3CDTF">2019-09-23T20:12:43Z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0x0101004C1DDFB11D9E1D4289AFA6C0481B1C06</vt:lpwstr>
  </property>
  <property fmtid="{D5CDD505-2E9C-101B-9397-08002B2CF9AE}" pid="3" name="MSIP_Label_645dad89-2096-47a1-b1b1-c9d057667e94_Enabled">
    <vt:lpwstr>True</vt:lpwstr>
  </property>
  <property fmtid="{D5CDD505-2E9C-101B-9397-08002B2CF9AE}" pid="4" name="MSIP_Label_645dad89-2096-47a1-b1b1-c9d057667e94_SiteId">
    <vt:lpwstr>e4e1abd9-eac7-4a71-ab52-da5c998aa7ba</vt:lpwstr>
  </property>
  <property fmtid="{D5CDD505-2E9C-101B-9397-08002B2CF9AE}" pid="5" name="MSIP_Label_645dad89-2096-47a1-b1b1-c9d057667e94_Owner">
    <vt:lpwstr>varun.kumar@loreal.com</vt:lpwstr>
  </property>
  <property fmtid="{D5CDD505-2E9C-101B-9397-08002B2CF9AE}" pid="6" name="MSIP_Label_645dad89-2096-47a1-b1b1-c9d057667e94_SetDate">
    <vt:lpwstr>2019-09-23T20:07:15.8280863Z</vt:lpwstr>
  </property>
  <property fmtid="{D5CDD505-2E9C-101B-9397-08002B2CF9AE}" pid="7" name="MSIP_Label_645dad89-2096-47a1-b1b1-c9d057667e94_Name">
    <vt:lpwstr>C1 - Internal use</vt:lpwstr>
  </property>
  <property fmtid="{D5CDD505-2E9C-101B-9397-08002B2CF9AE}" pid="8" name="MSIP_Label_645dad89-2096-47a1-b1b1-c9d057667e94_Application">
    <vt:lpwstr>Microsoft Azure Information Protection</vt:lpwstr>
  </property>
  <property fmtid="{D5CDD505-2E9C-101B-9397-08002B2CF9AE}" pid="9" name="MSIP_Label_645dad89-2096-47a1-b1b1-c9d057667e94_Extended_MSFT_Method">
    <vt:lpwstr>Automatic</vt:lpwstr>
  </property>
  <property fmtid="{D5CDD505-2E9C-101B-9397-08002B2CF9AE}" pid="10" name="Sensitivity">
    <vt:lpwstr>C1 - Internal use</vt:lpwstr>
  </property>
</Properties>
</file>