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0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Unfocused bokeh lights">
            <a:extLst>
              <a:ext uri="{FF2B5EF4-FFF2-40B4-BE49-F238E27FC236}">
                <a16:creationId xmlns:a16="http://schemas.microsoft.com/office/drawing/2014/main" id="{2D1D7B00-96D5-4B8D-92CF-1FDCA8722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8DBF-04BC-44D5-8909-2A128637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83" y="4815682"/>
            <a:ext cx="4572000" cy="1760609"/>
          </a:xfrm>
        </p:spPr>
        <p:txBody>
          <a:bodyPr anchor="b">
            <a:normAutofit/>
          </a:bodyPr>
          <a:lstStyle/>
          <a:p>
            <a:pPr algn="l"/>
            <a:r>
              <a:rPr lang="en-IN" sz="1200" b="1" spc="-25" dirty="0"/>
              <a:t>18CSS302J</a:t>
            </a:r>
            <a:r>
              <a:rPr lang="en-IN" sz="1200" b="1" spc="50" dirty="0"/>
              <a:t> </a:t>
            </a:r>
            <a:r>
              <a:rPr lang="en-IN" sz="1200" b="1" spc="-40" dirty="0"/>
              <a:t>-</a:t>
            </a:r>
            <a:r>
              <a:rPr lang="en-IN" sz="1200" b="1" spc="50" dirty="0"/>
              <a:t> </a:t>
            </a:r>
            <a:r>
              <a:rPr lang="en-IN" sz="1200" b="1" spc="10" dirty="0"/>
              <a:t>Computer</a:t>
            </a:r>
            <a:r>
              <a:rPr lang="en-IN" sz="1200" b="1" spc="50" dirty="0"/>
              <a:t> </a:t>
            </a:r>
            <a:r>
              <a:rPr lang="en-IN" sz="1200" b="1" spc="-35" dirty="0"/>
              <a:t>Networks ( MINI PROJECT)</a:t>
            </a:r>
          </a:p>
          <a:p>
            <a:pPr marL="285750" indent="-285750" algn="l">
              <a:buFontTx/>
              <a:buChar char="-"/>
            </a:pPr>
            <a:r>
              <a:rPr lang="en-IN" sz="1200" b="1" spc="-35" dirty="0"/>
              <a:t>P.PHANI SWAROOP</a:t>
            </a:r>
          </a:p>
          <a:p>
            <a:pPr marL="285750" indent="-285750" algn="l">
              <a:buFontTx/>
              <a:buChar char="-"/>
            </a:pPr>
            <a:r>
              <a:rPr lang="en-IN" sz="1200" b="1" spc="-35" dirty="0"/>
              <a:t>N.V.V.GANESH</a:t>
            </a:r>
          </a:p>
          <a:p>
            <a:pPr marL="285750" indent="-285750" algn="l">
              <a:buFontTx/>
              <a:buChar char="-"/>
            </a:pPr>
            <a:r>
              <a:rPr lang="en-IN" sz="1200" b="1" spc="-35" dirty="0"/>
              <a:t>A.UDAY KIRAN</a:t>
            </a:r>
          </a:p>
          <a:p>
            <a:pPr marL="285750" indent="-285750" algn="l">
              <a:buFontTx/>
              <a:buChar char="-"/>
            </a:pPr>
            <a:r>
              <a:rPr lang="en-IN" sz="1200" b="1" dirty="0"/>
              <a:t>VARUN KHAREEDU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C24F-3C48-4CAF-BAEF-AA9FE1E47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19793"/>
            <a:ext cx="5711023" cy="1947638"/>
          </a:xfrm>
        </p:spPr>
        <p:txBody>
          <a:bodyPr>
            <a:noAutofit/>
          </a:bodyPr>
          <a:lstStyle/>
          <a:p>
            <a:pPr algn="l"/>
            <a:r>
              <a:rPr lang="en-US" sz="4800" b="1" dirty="0"/>
              <a:t>SMOKE DETECTOR AND FIRE PREVENTION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07121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3CA5-4A30-4A1E-AA43-FAAEE324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672" y="571084"/>
            <a:ext cx="4789055" cy="15240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83D8-7870-4333-BD9F-52B01946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3037"/>
            <a:ext cx="10668000" cy="450541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Setting up same SSID to the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Enabling the network adaptor to all the devices and following DHCP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Configuring EIGRP routing protocol and creating DNS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Now we set up the smoke detector and sprinklers in every room.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Next we provide with the certain conditions in our smartphone for the function of IOT devices.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3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4D73-6B6E-47C1-B0A6-CA764472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09" y="1099128"/>
            <a:ext cx="8310978" cy="375713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Functionalities and Computing Resources</a:t>
            </a:r>
            <a:endParaRPr lang="en-IN" sz="6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116F-9F00-438A-AEF9-DA9EC45B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8065"/>
            <a:ext cx="5481782" cy="146629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COMPONENTS:-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3B02-5FC0-4511-B143-40CBC565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4361"/>
            <a:ext cx="10668000" cy="468297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Smoke detectors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Fire sprinkler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Windows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Garage door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Siren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Home Gateway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Switch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Smart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51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C628-3EEA-4A5A-8171-3796A6B2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88" y="881849"/>
            <a:ext cx="5183348" cy="129761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FUNCTIONALITIES:-</a:t>
            </a:r>
            <a:endParaRPr lang="en-IN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637-58E4-4FC7-9E37-CCE7C515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9468"/>
            <a:ext cx="10668000" cy="40171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 the users and IOT devices should share internet connection.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smoke detectors should function properly.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smartphones should be able to connect to all the IOT devices.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Sprinklers and windows should shut down immediately after smoke goes off.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6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4F573-4A75-43E9-8FB7-773FD8082866}"/>
              </a:ext>
            </a:extLst>
          </p:cNvPr>
          <p:cNvSpPr txBox="1"/>
          <p:nvPr/>
        </p:nvSpPr>
        <p:spPr>
          <a:xfrm>
            <a:off x="2892775" y="2351057"/>
            <a:ext cx="6406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Bradley Hand ITC" panose="03070402050302030203" pitchFamily="66" charset="0"/>
              </a:rPr>
              <a:t>THANK YOU</a:t>
            </a:r>
            <a:endParaRPr lang="en-IN" sz="80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0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88DB-B13D-4059-97D3-5CD6BEDF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40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lang="en-US" sz="4400" b="1" spc="-29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400" b="1" spc="-24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lang="en-US" sz="4400" b="1" spc="-32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lang="en-US" sz="4400" b="1" spc="-459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tement</a:t>
            </a:r>
            <a:r>
              <a:rPr lang="en-US" sz="4400" b="1" spc="-29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400" b="1" spc="-43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lang="en-US" sz="4400" b="1" spc="-29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400" b="1" spc="-32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Identifying  </a:t>
            </a:r>
            <a:r>
              <a:rPr lang="en-US" sz="4400" b="1" spc="-40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Objectives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7905-956E-4B49-A39F-96C01ACA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 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</a:t>
            </a:r>
            <a:r>
              <a:rPr lang="en-US" sz="3600" spc="-33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z="3600" spc="-3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4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 detector</a:t>
            </a:r>
            <a:r>
              <a:rPr lang="en-US" sz="3600" spc="-3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with fire prevention </a:t>
            </a:r>
            <a:r>
              <a:rPr lang="en-US" sz="3600" spc="-37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3600" spc="-3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 </a:t>
            </a:r>
            <a:r>
              <a:rPr lang="en-US" sz="3600" spc="-5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en-US" sz="3600" spc="-3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600" spc="-4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3600" spc="-3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3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</a:t>
            </a:r>
            <a:r>
              <a:rPr lang="en-US" sz="3600" spc="-3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409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-3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600" spc="-34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 </a:t>
            </a:r>
            <a:r>
              <a:rPr lang="en-US" sz="3600" spc="-409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spc="-409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sz="3600" spc="-409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600" spc="-409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.</a:t>
            </a: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2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DA30-11A9-4CFA-8CED-A0A8C141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97" y="727983"/>
            <a:ext cx="5314950" cy="6953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OVERVIEW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A077-85C6-4A3B-8953-1C14BCB3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77" y="1658274"/>
            <a:ext cx="10848975" cy="4962525"/>
          </a:xfrm>
        </p:spPr>
        <p:txBody>
          <a:bodyPr>
            <a:normAutofit/>
          </a:bodyPr>
          <a:lstStyle/>
          <a:p>
            <a:pPr marL="469900" marR="258445" indent="-457200">
              <a:lnSpc>
                <a:spcPct val="115000"/>
              </a:lnSpc>
              <a:spcBef>
                <a:spcPts val="55"/>
              </a:spcBef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400" spc="-6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propose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design</a:t>
            </a:r>
            <a:r>
              <a:rPr lang="en-US" sz="2400" spc="5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6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simple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network</a:t>
            </a:r>
            <a:r>
              <a:rPr lang="en-US" sz="2400" spc="5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fire detection and prevention </a:t>
            </a:r>
            <a:r>
              <a:rPr lang="en-US" sz="2400" spc="-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help</a:t>
            </a:r>
            <a:r>
              <a:rPr lang="en-US" sz="2400" spc="5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1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Cisco </a:t>
            </a:r>
            <a:r>
              <a:rPr lang="en-US" sz="2400" spc="-38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Packet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Tracer.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6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design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6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lang="en-US" sz="2400" spc="4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i="1" spc="-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smart home</a:t>
            </a:r>
            <a:r>
              <a:rPr lang="en-US" sz="2400" i="1" spc="5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network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help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1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lang="en-US" sz="2400" spc="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IoT.</a:t>
            </a:r>
            <a:endParaRPr lang="en-US" sz="2400" dirty="0">
              <a:latin typeface="Cambria" panose="02040503050406030204"/>
              <a:cs typeface="Cambria" panose="02040503050406030204"/>
            </a:endParaRPr>
          </a:p>
          <a:p>
            <a:pPr marL="469900" marR="5080" indent="-457200">
              <a:lnSpc>
                <a:spcPct val="115000"/>
              </a:lnSpc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400" spc="6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These smoke &amp; fire detection systems use automatic functions to detect the occurrence of an event that may result in a fire. </a:t>
            </a:r>
          </a:p>
          <a:p>
            <a:pPr marL="469900" marR="5080" indent="-457200">
              <a:lnSpc>
                <a:spcPct val="115000"/>
              </a:lnSpc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400" dirty="0">
                <a:latin typeface="Cambria" panose="02040503050406030204"/>
                <a:cs typeface="Cambria" panose="02040503050406030204"/>
              </a:rPr>
              <a:t>This project discusses the automatic fire detection system, composition, and working principle. The overall structure of the fire detection system and control software in the design</a:t>
            </a:r>
            <a:r>
              <a:rPr lang="en-US" sz="2400" spc="-35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.</a:t>
            </a:r>
            <a:endParaRPr lang="en-US" sz="2400" dirty="0">
              <a:latin typeface="Cambria" panose="02040503050406030204"/>
              <a:cs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560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CD63-DCB9-44AC-AE14-30A7012E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03" y="714375"/>
            <a:ext cx="6762750" cy="7239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NETWORKING OVERVIEW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5A14-B312-4CF5-90F5-2AC36D82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24025"/>
            <a:ext cx="10668000" cy="4419600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15000"/>
              </a:lnSpc>
              <a:spcBef>
                <a:spcPts val="100"/>
              </a:spcBef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Computers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Information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7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critical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success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almost</a:t>
            </a:r>
            <a:r>
              <a:rPr lang="en-US" sz="2400" spc="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any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project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or </a:t>
            </a:r>
            <a:r>
              <a:rPr lang="en-US" sz="2400" spc="-38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business,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it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large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or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small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this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where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networking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comes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into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play.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469900" marR="90805" indent="-457200">
              <a:lnSpc>
                <a:spcPct val="115000"/>
              </a:lnSpc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They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help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connect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people,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support</a:t>
            </a:r>
            <a:r>
              <a:rPr lang="en-US" sz="2400" spc="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applications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services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lang="en-US" sz="2400" spc="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also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provide </a:t>
            </a:r>
            <a:r>
              <a:rPr lang="en-US" sz="2400" spc="-38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access</a:t>
            </a:r>
            <a:r>
              <a:rPr lang="en-US" sz="2400" spc="4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multiple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resources.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Some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3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those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steps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one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should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follow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build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lang="en-US" sz="2400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good</a:t>
            </a:r>
            <a:r>
              <a:rPr lang="en-US" sz="2400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network: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927100" lvl="1" indent="-457200">
              <a:lnSpc>
                <a:spcPct val="100000"/>
              </a:lnSpc>
              <a:spcBef>
                <a:spcPts val="315"/>
              </a:spcBef>
              <a:buFont typeface="MS UI Gothic" panose="020B0600070205080204" charset="-128"/>
              <a:buChar char="➢"/>
              <a:tabLst>
                <a:tab pos="926465" algn="l"/>
                <a:tab pos="927100" algn="l"/>
              </a:tabLst>
            </a:pPr>
            <a:r>
              <a:rPr lang="en-US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Verifying</a:t>
            </a:r>
            <a:r>
              <a:rPr lang="en-US" spc="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our</a:t>
            </a:r>
            <a:r>
              <a:rPr lang="en-US" spc="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Goals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927100" lvl="1" indent="-457200">
              <a:lnSpc>
                <a:spcPct val="100000"/>
              </a:lnSpc>
              <a:spcBef>
                <a:spcPts val="315"/>
              </a:spcBef>
              <a:buFont typeface="MS UI Gothic" panose="020B0600070205080204" charset="-128"/>
              <a:buChar char="➢"/>
              <a:tabLst>
                <a:tab pos="926465" algn="l"/>
                <a:tab pos="927100" algn="l"/>
              </a:tabLst>
            </a:pPr>
            <a:r>
              <a:rPr lang="en-US" spc="-1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Identifying</a:t>
            </a:r>
            <a:r>
              <a:rPr lang="en-US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lang="en-US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assessing</a:t>
            </a:r>
            <a:r>
              <a:rPr lang="en-US" spc="5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pc="5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4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requirements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927100" lvl="1" indent="-457200">
              <a:lnSpc>
                <a:spcPct val="100000"/>
              </a:lnSpc>
              <a:spcBef>
                <a:spcPts val="315"/>
              </a:spcBef>
              <a:buFont typeface="MS UI Gothic" panose="020B0600070205080204" charset="-128"/>
              <a:buChar char="➢"/>
              <a:tabLst>
                <a:tab pos="926465" algn="l"/>
                <a:tab pos="927100" algn="l"/>
              </a:tabLst>
            </a:pPr>
            <a:r>
              <a:rPr lang="en-US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Creating</a:t>
            </a:r>
            <a:r>
              <a:rPr lang="en-US" spc="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6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lang="en-US" spc="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4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proper</a:t>
            </a:r>
            <a:r>
              <a:rPr lang="en-US" spc="4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plan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927100" lvl="1" indent="-457200">
              <a:lnSpc>
                <a:spcPct val="100000"/>
              </a:lnSpc>
              <a:spcBef>
                <a:spcPts val="315"/>
              </a:spcBef>
              <a:buFont typeface="MS UI Gothic" panose="020B0600070205080204" charset="-128"/>
              <a:buChar char="➢"/>
              <a:tabLst>
                <a:tab pos="926465" algn="l"/>
                <a:tab pos="927100" algn="l"/>
              </a:tabLst>
            </a:pPr>
            <a:r>
              <a:rPr lang="en-US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Building</a:t>
            </a:r>
            <a:r>
              <a:rPr lang="en-US" spc="3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2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pc="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3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network.</a:t>
            </a:r>
            <a:endParaRPr lang="en-US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1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5C09-865A-4436-8ED6-311DBD7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4350"/>
            <a:ext cx="10644909" cy="5581650"/>
          </a:xfrm>
        </p:spPr>
        <p:txBody>
          <a:bodyPr>
            <a:normAutofit/>
          </a:bodyPr>
          <a:lstStyle/>
          <a:p>
            <a:r>
              <a:rPr lang="en-US" sz="6000" b="1" spc="-38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43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33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contrasting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spc="-35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 </a:t>
            </a:r>
            <a:r>
              <a:rPr lang="en-US" sz="6000" b="1" spc="-46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40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39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36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</a:t>
            </a:r>
            <a:r>
              <a:rPr lang="en-US" sz="6000" b="1" spc="-459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6000" b="1" spc="-37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tive</a:t>
            </a:r>
            <a:r>
              <a:rPr lang="en-US" sz="6000" b="1" spc="-2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41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z="4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1E7F-EDD4-4406-85BA-E6A08ED6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61" y="753916"/>
            <a:ext cx="6981825" cy="676275"/>
          </a:xfrm>
        </p:spPr>
        <p:txBody>
          <a:bodyPr>
            <a:normAutofit fontScale="90000"/>
          </a:bodyPr>
          <a:lstStyle/>
          <a:p>
            <a:r>
              <a:rPr lang="en-US" sz="4400" b="1" spc="-33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lang="en-US" sz="44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b="1" spc="-40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lang="en-US" sz="4400" b="1" spc="-37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lang="en-US" sz="44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b="1" spc="-36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lang="en-US" sz="4400" b="1" spc="-36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eed</a:t>
            </a:r>
            <a:r>
              <a:rPr lang="en-US" sz="44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b="1" spc="-31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smoke detector </a:t>
            </a:r>
            <a:r>
              <a:rPr lang="en-US" sz="4400" b="1" spc="-25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lang="en-US" sz="44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400" b="1" spc="-30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lang="en-US" sz="44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400" b="1" spc="-25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Smart</a:t>
            </a:r>
            <a:r>
              <a:rPr lang="en-US" sz="44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400" b="1" spc="-36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Home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9383-7EB0-487D-BB6C-7AC67ECC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57376"/>
            <a:ext cx="10668000" cy="4246708"/>
          </a:xfrm>
        </p:spPr>
        <p:txBody>
          <a:bodyPr>
            <a:normAutofit fontScale="85000" lnSpcReduction="10000"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According to the National Fire Protection Association, 50%of all fatal home fires occur while people are sleeping.</a:t>
            </a:r>
          </a:p>
          <a:p>
            <a:pPr marL="12700" marR="5080">
              <a:lnSpc>
                <a:spcPct val="115000"/>
              </a:lnSpc>
              <a:spcBef>
                <a:spcPts val="100"/>
              </a:spcBef>
            </a:pPr>
            <a:endParaRPr lang="en-US" sz="2900" dirty="0">
              <a:solidFill>
                <a:schemeClr val="tx1">
                  <a:lumMod val="75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Here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are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a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few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reasons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why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you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need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smoke detector</a:t>
            </a:r>
            <a:r>
              <a:rPr lang="en-US" sz="2900" spc="-3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in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a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smart</a:t>
            </a:r>
            <a:r>
              <a:rPr lang="en-US" sz="2900" spc="-10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Arial MT"/>
                <a:cs typeface="Arial MT"/>
              </a:rPr>
              <a:t>home.</a:t>
            </a:r>
          </a:p>
          <a:p>
            <a:pPr marL="2413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endParaRPr lang="en-US" sz="2900" dirty="0">
              <a:solidFill>
                <a:schemeClr val="tx1">
                  <a:lumMod val="75000"/>
                </a:schemeClr>
              </a:solidFill>
              <a:latin typeface="Arial MT"/>
              <a:cs typeface="Arial MT"/>
            </a:endParaRPr>
          </a:p>
          <a:p>
            <a:pPr marL="469900" indent="-409575">
              <a:lnSpc>
                <a:spcPct val="100000"/>
              </a:lnSpc>
              <a:spcBef>
                <a:spcPts val="5"/>
              </a:spcBef>
              <a:buFont typeface="MS UI 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To avoid fire accidents</a:t>
            </a:r>
            <a:endParaRPr lang="en-US" sz="2900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469900" indent="-409575">
              <a:lnSpc>
                <a:spcPct val="100000"/>
              </a:lnSpc>
              <a:spcBef>
                <a:spcPts val="250"/>
              </a:spcBef>
              <a:buFont typeface="MS P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To prevent property loss </a:t>
            </a:r>
          </a:p>
          <a:p>
            <a:pPr marL="469900" indent="-409575">
              <a:lnSpc>
                <a:spcPct val="100000"/>
              </a:lnSpc>
              <a:spcBef>
                <a:spcPts val="250"/>
              </a:spcBef>
              <a:buFont typeface="MS P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To save valuable lives</a:t>
            </a:r>
            <a:endParaRPr lang="en-US" sz="2900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469900" indent="-409575">
              <a:lnSpc>
                <a:spcPct val="100000"/>
              </a:lnSpc>
              <a:spcBef>
                <a:spcPts val="255"/>
              </a:spcBef>
              <a:buFont typeface="MS P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They stand guard around the clock</a:t>
            </a:r>
          </a:p>
          <a:p>
            <a:pPr marL="469900" indent="-409575">
              <a:lnSpc>
                <a:spcPct val="100000"/>
              </a:lnSpc>
              <a:spcBef>
                <a:spcPts val="255"/>
              </a:spcBef>
              <a:buFont typeface="MS P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Convenience</a:t>
            </a:r>
            <a:r>
              <a:rPr lang="en-US" sz="2900" spc="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900" spc="-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lang="en-US" sz="2900" spc="2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900" spc="-5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Eﬃciency</a:t>
            </a:r>
            <a:endParaRPr lang="en-US" sz="2900" dirty="0">
              <a:solidFill>
                <a:schemeClr val="tx1">
                  <a:lumMod val="75000"/>
                </a:schemeClr>
              </a:solidFill>
              <a:latin typeface="Cambria" panose="02040503050406030204"/>
              <a:cs typeface="Cambria" panose="02040503050406030204"/>
            </a:endParaRPr>
          </a:p>
          <a:p>
            <a:pPr marL="469900" indent="-409575">
              <a:lnSpc>
                <a:spcPct val="100000"/>
              </a:lnSpc>
              <a:spcBef>
                <a:spcPts val="255"/>
              </a:spcBef>
              <a:buFont typeface="MS PGothic" panose="020B0600070205080204" charset="-128"/>
              <a:buChar char="❖"/>
              <a:tabLst>
                <a:tab pos="469265" algn="l"/>
                <a:tab pos="469900" algn="l"/>
              </a:tabLst>
            </a:pPr>
            <a:r>
              <a:rPr lang="en-US" sz="2900" dirty="0">
                <a:solidFill>
                  <a:schemeClr val="tx1">
                    <a:lumMod val="75000"/>
                  </a:schemeClr>
                </a:solidFill>
                <a:latin typeface="Cambria" panose="02040503050406030204"/>
                <a:cs typeface="Cambria" panose="02040503050406030204"/>
              </a:rPr>
              <a:t>Prevention is better than cure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EB33-573D-4A0E-A394-73C60B9E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721" y="701964"/>
            <a:ext cx="8434243" cy="1131166"/>
          </a:xfrm>
        </p:spPr>
        <p:txBody>
          <a:bodyPr>
            <a:normAutofit fontScale="90000"/>
          </a:bodyPr>
          <a:lstStyle/>
          <a:p>
            <a:r>
              <a:rPr lang="en-US" sz="4800" b="1" spc="-3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lang="en-US" sz="48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800" b="1" spc="-13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lang="en-US" sz="4800" b="1" spc="-21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800" b="1" spc="-25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special</a:t>
            </a:r>
            <a:r>
              <a:rPr lang="en-US" sz="48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800" b="1" spc="-31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lang="en-US" sz="4800" b="1" spc="-21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800" b="1" spc="-29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our</a:t>
            </a:r>
            <a:r>
              <a:rPr lang="en-US" sz="4800" b="1" spc="-220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4800" b="1" spc="-235" dirty="0">
                <a:solidFill>
                  <a:srgbClr val="00B0F0"/>
                </a:solidFill>
                <a:latin typeface="Trebuchet MS" panose="020B0603020202020204"/>
                <a:cs typeface="Trebuchet MS" panose="020B0603020202020204"/>
              </a:rPr>
              <a:t>Project?</a:t>
            </a:r>
            <a:endParaRPr lang="en-IN" sz="4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3323-687B-4A17-8A60-7928C2FE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76437"/>
            <a:ext cx="10668000" cy="4326709"/>
          </a:xfrm>
        </p:spPr>
        <p:txBody>
          <a:bodyPr>
            <a:normAutofit lnSpcReduction="10000"/>
          </a:bodyPr>
          <a:lstStyle/>
          <a:p>
            <a:pPr marL="422275" indent="-409575">
              <a:lnSpc>
                <a:spcPct val="100000"/>
              </a:lnSpc>
              <a:spcBef>
                <a:spcPts val="350"/>
              </a:spcBef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r>
              <a:rPr lang="en-US" spc="9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Our smoke detector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will</a:t>
            </a:r>
            <a:r>
              <a:rPr lang="en-US" sz="2800" spc="3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3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lang="en-US" sz="2800" spc="3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automated.</a:t>
            </a:r>
            <a:endParaRPr lang="en-US" sz="2800" dirty="0">
              <a:latin typeface="Cambria" panose="02040503050406030204"/>
              <a:cs typeface="Cambria" panose="02040503050406030204"/>
            </a:endParaRPr>
          </a:p>
          <a:p>
            <a:pPr marL="422275" indent="-409575">
              <a:lnSpc>
                <a:spcPct val="100000"/>
              </a:lnSpc>
              <a:spcBef>
                <a:spcPts val="255"/>
              </a:spcBef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r>
              <a:rPr lang="en-US" sz="2800" spc="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Our </a:t>
            </a:r>
            <a:r>
              <a:rPr lang="en-US" sz="2800" spc="-3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smart</a:t>
            </a:r>
            <a:r>
              <a:rPr lang="en-US" sz="2800" spc="4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pc="-1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detection</a:t>
            </a:r>
            <a:r>
              <a:rPr lang="en-US" sz="2800" spc="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1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lang="en-US" sz="2800" spc="4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make</a:t>
            </a:r>
            <a:r>
              <a:rPr lang="en-US" sz="2800" spc="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our</a:t>
            </a:r>
            <a:r>
              <a:rPr lang="en-US" sz="2800" spc="4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lives</a:t>
            </a:r>
            <a:r>
              <a:rPr lang="en-US" sz="2800" spc="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4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secure.</a:t>
            </a:r>
            <a:endParaRPr lang="en-US" sz="2800" dirty="0">
              <a:latin typeface="Cambria" panose="02040503050406030204"/>
              <a:cs typeface="Cambria" panose="02040503050406030204"/>
            </a:endParaRPr>
          </a:p>
          <a:p>
            <a:pPr marL="422275" marR="5080" indent="-409575">
              <a:lnSpc>
                <a:spcPct val="115000"/>
              </a:lnSpc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r>
              <a:rPr lang="en-US" sz="2800" spc="1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800" spc="4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most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important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thing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3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owner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lang="en-US" sz="2800" spc="4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house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1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access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house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lang="en-US" sz="2800" spc="5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lang="en-US" sz="2800" spc="-29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1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help</a:t>
            </a:r>
            <a:r>
              <a:rPr lang="en-US" sz="2800" spc="3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lang="en-US" sz="2800" spc="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6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his/her</a:t>
            </a:r>
            <a:r>
              <a:rPr lang="en-US" sz="2800" spc="40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2800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smartphone/Laptop.</a:t>
            </a:r>
          </a:p>
          <a:p>
            <a:pPr marL="422275" marR="5080" indent="-409575">
              <a:lnSpc>
                <a:spcPct val="115000"/>
              </a:lnSpc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r>
              <a:rPr lang="en-US" spc="-25" dirty="0">
                <a:solidFill>
                  <a:srgbClr val="E0E0E0"/>
                </a:solidFill>
                <a:latin typeface="Cambria" panose="02040503050406030204"/>
                <a:cs typeface="Cambria" panose="02040503050406030204"/>
              </a:rPr>
              <a:t>In our project, we not only detects smoke but also prevent fire .</a:t>
            </a:r>
          </a:p>
          <a:p>
            <a:pPr marL="422275" marR="5080" indent="-409575">
              <a:lnSpc>
                <a:spcPct val="115000"/>
              </a:lnSpc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r>
              <a:rPr lang="en-US" sz="2800" dirty="0">
                <a:latin typeface="Cambria" panose="02040503050406030204"/>
                <a:cs typeface="Cambria" panose="02040503050406030204"/>
              </a:rPr>
              <a:t>It also timely detects the fireplace which plays vital role in avoiding a serious accident.</a:t>
            </a:r>
          </a:p>
          <a:p>
            <a:pPr marL="422275" marR="5080" indent="-409575">
              <a:lnSpc>
                <a:spcPct val="115000"/>
              </a:lnSpc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r>
              <a:rPr lang="en-US" dirty="0">
                <a:latin typeface="Cambria" panose="02040503050406030204"/>
                <a:cs typeface="Cambria" panose="02040503050406030204"/>
              </a:rPr>
              <a:t>Low-cost fire detection and control system.</a:t>
            </a:r>
            <a:endParaRPr lang="en-US" sz="2800" dirty="0">
              <a:latin typeface="Cambria" panose="02040503050406030204"/>
              <a:cs typeface="Cambria" panose="02040503050406030204"/>
            </a:endParaRPr>
          </a:p>
          <a:p>
            <a:pPr marL="422275" marR="5080" indent="-409575">
              <a:lnSpc>
                <a:spcPct val="115000"/>
              </a:lnSpc>
              <a:buFont typeface="MS UI Gothic" panose="020B0600070205080204" charset="-128"/>
              <a:buChar char="❖"/>
              <a:tabLst>
                <a:tab pos="421640" algn="l"/>
                <a:tab pos="422275" algn="l"/>
              </a:tabLst>
            </a:pPr>
            <a:endParaRPr lang="en-US" sz="2800" dirty="0">
              <a:latin typeface="Cambria" panose="02040503050406030204"/>
              <a:cs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73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29BD-C0F9-48FD-99BB-5686C443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309" y="-1"/>
            <a:ext cx="3967018" cy="121920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FLOW CHART</a:t>
            </a:r>
            <a:endParaRPr lang="en-IN" sz="48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D4EEF-8EC9-470F-B3FE-83F8019B8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980346"/>
            <a:ext cx="9809019" cy="5377597"/>
          </a:xfrm>
        </p:spPr>
      </p:pic>
    </p:spTree>
    <p:extLst>
      <p:ext uri="{BB962C8B-B14F-4D97-AF65-F5344CB8AC3E}">
        <p14:creationId xmlns:p14="http://schemas.microsoft.com/office/powerpoint/2010/main" val="129928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74D6-E59A-4ED2-B991-44EA86A3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08" y="337128"/>
            <a:ext cx="4844473" cy="11083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NETWORK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8D84E-7D46-4F94-9647-D71E14C0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9" y="1445490"/>
            <a:ext cx="10715712" cy="5010727"/>
          </a:xfrm>
        </p:spPr>
      </p:pic>
    </p:spTree>
    <p:extLst>
      <p:ext uri="{BB962C8B-B14F-4D97-AF65-F5344CB8AC3E}">
        <p14:creationId xmlns:p14="http://schemas.microsoft.com/office/powerpoint/2010/main" val="35773960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8E2"/>
      </a:lt2>
      <a:accent1>
        <a:srgbClr val="827BE1"/>
      </a:accent1>
      <a:accent2>
        <a:srgbClr val="5E8ADA"/>
      </a:accent2>
      <a:accent3>
        <a:srgbClr val="43B0D1"/>
      </a:accent3>
      <a:accent4>
        <a:srgbClr val="4EB5A2"/>
      </a:accent4>
      <a:accent5>
        <a:srgbClr val="54B77B"/>
      </a:accent5>
      <a:accent6>
        <a:srgbClr val="50B94F"/>
      </a:accent6>
      <a:hlink>
        <a:srgbClr val="8386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531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MS PGothic</vt:lpstr>
      <vt:lpstr>MS UI Gothic</vt:lpstr>
      <vt:lpstr>Arial</vt:lpstr>
      <vt:lpstr>Arial MT</vt:lpstr>
      <vt:lpstr>Avenir Next LT Pro</vt:lpstr>
      <vt:lpstr>Avenir Next LT Pro Light</vt:lpstr>
      <vt:lpstr>Bradley Hand ITC</vt:lpstr>
      <vt:lpstr>Calibri</vt:lpstr>
      <vt:lpstr>Cambria</vt:lpstr>
      <vt:lpstr>Courier New</vt:lpstr>
      <vt:lpstr>Sitka Subheading</vt:lpstr>
      <vt:lpstr>Trebuchet MS</vt:lpstr>
      <vt:lpstr>Wingdings</vt:lpstr>
      <vt:lpstr>PebbleVTI</vt:lpstr>
      <vt:lpstr>SMOKE DETECTOR AND FIRE PREVENTION</vt:lpstr>
      <vt:lpstr>Problem Statement and Identifying  Objectives</vt:lpstr>
      <vt:lpstr>PROJECT OVERVIEW</vt:lpstr>
      <vt:lpstr>NETWORKING OVERVIEW</vt:lpstr>
      <vt:lpstr>Comparing and contrasting  selected  method to other alternative methods </vt:lpstr>
      <vt:lpstr>Why we need smoke detector in a Smart Home</vt:lpstr>
      <vt:lpstr>What is special about our Project?</vt:lpstr>
      <vt:lpstr>FLOW CHART</vt:lpstr>
      <vt:lpstr>NETWORK DESIGN</vt:lpstr>
      <vt:lpstr>IMPLEMENTATION</vt:lpstr>
      <vt:lpstr>Identifying Functionalities and Computing Resources</vt:lpstr>
      <vt:lpstr>COMPONENTS:-</vt:lpstr>
      <vt:lpstr>FUNCTIONALITIES:-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LP670</dc:creator>
  <cp:lastModifiedBy>ganeshandtarun1@outlook.com</cp:lastModifiedBy>
  <cp:revision>6</cp:revision>
  <dcterms:created xsi:type="dcterms:W3CDTF">2021-11-02T05:53:12Z</dcterms:created>
  <dcterms:modified xsi:type="dcterms:W3CDTF">2021-11-02T17:17:34Z</dcterms:modified>
</cp:coreProperties>
</file>