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AB48-6DDB-DCFA-CA99-95FB455CAA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D3027D-DA73-80C5-32F0-1624749B3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50E2F3-1ECB-CB83-E8AF-CA0DD6732A2C}"/>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5" name="Footer Placeholder 4">
            <a:extLst>
              <a:ext uri="{FF2B5EF4-FFF2-40B4-BE49-F238E27FC236}">
                <a16:creationId xmlns:a16="http://schemas.microsoft.com/office/drawing/2014/main" id="{ACB22DDF-E4FC-1642-6B24-EEE9B50ED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639DC-B60B-7E31-3314-6E49F3CAFD4C}"/>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122874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83D5-4EBF-29FC-5219-088E9C8780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530A2-668A-1647-C7EB-01BC622C43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594D3-EC72-714B-0488-3B4C18474AB6}"/>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5" name="Footer Placeholder 4">
            <a:extLst>
              <a:ext uri="{FF2B5EF4-FFF2-40B4-BE49-F238E27FC236}">
                <a16:creationId xmlns:a16="http://schemas.microsoft.com/office/drawing/2014/main" id="{6B0FB446-3771-FBD2-01D4-E1005531A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C10EB-19A9-5448-6B4F-79CEA979A067}"/>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18580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ED7CA-E8D3-A418-BB9F-4D9BBE089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2A36DC-4D32-FCF5-869C-19367C5F74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F8C6B-3BC5-4D25-C525-6723FAF787E7}"/>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5" name="Footer Placeholder 4">
            <a:extLst>
              <a:ext uri="{FF2B5EF4-FFF2-40B4-BE49-F238E27FC236}">
                <a16:creationId xmlns:a16="http://schemas.microsoft.com/office/drawing/2014/main" id="{3587B145-983E-351D-E663-815EF6F50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E031D-ED02-9436-378F-4AB93264D484}"/>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411887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2C82-E78E-3200-647E-7FAA936B7B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B0112F-1912-5EA1-A670-673DD1E220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EB2D7-845E-8490-497B-A83B35090B79}"/>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5" name="Footer Placeholder 4">
            <a:extLst>
              <a:ext uri="{FF2B5EF4-FFF2-40B4-BE49-F238E27FC236}">
                <a16:creationId xmlns:a16="http://schemas.microsoft.com/office/drawing/2014/main" id="{AC371FFE-AF4D-9EDB-BC99-DDD7068DFE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93FCAC-AF13-7A5F-1910-35AFF99B1D0A}"/>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396247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7132-FA73-AAF3-6A66-1408853F59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780BB8-5DD9-FBB8-5293-5303C0FC1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731A8-5EBA-5443-D77B-05F3217F9AA4}"/>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5" name="Footer Placeholder 4">
            <a:extLst>
              <a:ext uri="{FF2B5EF4-FFF2-40B4-BE49-F238E27FC236}">
                <a16:creationId xmlns:a16="http://schemas.microsoft.com/office/drawing/2014/main" id="{FBF70311-790D-465D-DB22-99BA81B176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AC66B-2D4B-0F1D-A1AE-83FF5FC59212}"/>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134226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5A83-3A26-4F44-B772-CE41ED3BA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DDE28E-147D-AE4C-65DF-3A7F6C2AD2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C7C9DE-9A40-DB02-AF2C-58EDC0266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622655-0262-CE29-4ECA-DD09771E6F63}"/>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6" name="Footer Placeholder 5">
            <a:extLst>
              <a:ext uri="{FF2B5EF4-FFF2-40B4-BE49-F238E27FC236}">
                <a16:creationId xmlns:a16="http://schemas.microsoft.com/office/drawing/2014/main" id="{669F47AA-3E7A-233F-9449-67ACCB91C0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CE0B4-224E-EDBF-636D-C44A9F7B99AA}"/>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347744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5ACC-F03D-7FA4-A276-EF5C22D1EC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30E59-AFF9-70F8-B4F3-88AFE89FC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FEB99F-BA68-90AC-1FB4-682FF11F0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9C5D8-F559-5B92-494B-4DC4A99AC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AFA28-85F4-F367-65A8-AA0CDF02C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1C6589-3B8F-2601-823C-FA0A24230103}"/>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8" name="Footer Placeholder 7">
            <a:extLst>
              <a:ext uri="{FF2B5EF4-FFF2-40B4-BE49-F238E27FC236}">
                <a16:creationId xmlns:a16="http://schemas.microsoft.com/office/drawing/2014/main" id="{89A036E0-5A6D-F363-A19E-21F47A59CC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437030-9B28-99D3-A785-0D40716473E7}"/>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188849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81B9-2102-1920-A11D-4FDFD09ACB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9C3C4A-C921-1293-E915-F166F4CE1345}"/>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4" name="Footer Placeholder 3">
            <a:extLst>
              <a:ext uri="{FF2B5EF4-FFF2-40B4-BE49-F238E27FC236}">
                <a16:creationId xmlns:a16="http://schemas.microsoft.com/office/drawing/2014/main" id="{D0CC8DDE-177C-A2C1-7BFD-01C6A9ECD4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3E375C-3887-548D-250E-44AE8433CD9F}"/>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249986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81119-19ED-B347-12BF-3D402B65AE24}"/>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3" name="Footer Placeholder 2">
            <a:extLst>
              <a:ext uri="{FF2B5EF4-FFF2-40B4-BE49-F238E27FC236}">
                <a16:creationId xmlns:a16="http://schemas.microsoft.com/office/drawing/2014/main" id="{029064E2-1FF6-DED0-703E-06DC1490C2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642931-892A-D31F-5901-1BECD79BD87D}"/>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220271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3760-E8D7-4BC4-1FFC-C33AB667F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287CBF-2F4F-AD46-537C-B3DA3475F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E13221-7F35-AB70-F25D-F3884807A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420AF-F320-0234-1299-64A5102DFE19}"/>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6" name="Footer Placeholder 5">
            <a:extLst>
              <a:ext uri="{FF2B5EF4-FFF2-40B4-BE49-F238E27FC236}">
                <a16:creationId xmlns:a16="http://schemas.microsoft.com/office/drawing/2014/main" id="{A047A5FC-D5C7-3027-A5BB-D34246B18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11802-DFC8-7A9D-66AD-01048F8D7347}"/>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187631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2724-7EA6-347C-70CD-008C64BCE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43D523-BCB7-AE03-C7EC-94BA9902D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C611CE-5F8E-9DDB-BBCA-1C8393F86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2FD62-2226-4442-3333-4954B0CEC7E0}"/>
              </a:ext>
            </a:extLst>
          </p:cNvPr>
          <p:cNvSpPr>
            <a:spLocks noGrp="1"/>
          </p:cNvSpPr>
          <p:nvPr>
            <p:ph type="dt" sz="half" idx="10"/>
          </p:nvPr>
        </p:nvSpPr>
        <p:spPr/>
        <p:txBody>
          <a:bodyPr/>
          <a:lstStyle/>
          <a:p>
            <a:fld id="{4ED9F61A-D5BA-4A82-8158-E555C85069A6}" type="datetimeFigureOut">
              <a:rPr lang="en-IN" smtClean="0"/>
              <a:t>01-03-2023</a:t>
            </a:fld>
            <a:endParaRPr lang="en-IN"/>
          </a:p>
        </p:txBody>
      </p:sp>
      <p:sp>
        <p:nvSpPr>
          <p:cNvPr id="6" name="Footer Placeholder 5">
            <a:extLst>
              <a:ext uri="{FF2B5EF4-FFF2-40B4-BE49-F238E27FC236}">
                <a16:creationId xmlns:a16="http://schemas.microsoft.com/office/drawing/2014/main" id="{F515FEFA-C808-4A01-55CC-70EEC1005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9F256-358F-5726-618A-D2CF22E46D32}"/>
              </a:ext>
            </a:extLst>
          </p:cNvPr>
          <p:cNvSpPr>
            <a:spLocks noGrp="1"/>
          </p:cNvSpPr>
          <p:nvPr>
            <p:ph type="sldNum" sz="quarter" idx="12"/>
          </p:nvPr>
        </p:nvSpPr>
        <p:spPr/>
        <p:txBody>
          <a:bodyPr/>
          <a:lstStyle/>
          <a:p>
            <a:fld id="{E57F3AE1-E4CC-41F8-8958-A8850C0D5CDC}" type="slidenum">
              <a:rPr lang="en-IN" smtClean="0"/>
              <a:t>‹#›</a:t>
            </a:fld>
            <a:endParaRPr lang="en-IN"/>
          </a:p>
        </p:txBody>
      </p:sp>
    </p:spTree>
    <p:extLst>
      <p:ext uri="{BB962C8B-B14F-4D97-AF65-F5344CB8AC3E}">
        <p14:creationId xmlns:p14="http://schemas.microsoft.com/office/powerpoint/2010/main" val="371668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C6F4C-F991-281B-41E4-7F8ADF214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4FDB1-A44C-0B46-B55E-FF9D52A76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82EE2C-7172-4E0F-E636-7BCE84E01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9F61A-D5BA-4A82-8158-E555C85069A6}" type="datetimeFigureOut">
              <a:rPr lang="en-IN" smtClean="0"/>
              <a:t>01-03-2023</a:t>
            </a:fld>
            <a:endParaRPr lang="en-IN"/>
          </a:p>
        </p:txBody>
      </p:sp>
      <p:sp>
        <p:nvSpPr>
          <p:cNvPr id="5" name="Footer Placeholder 4">
            <a:extLst>
              <a:ext uri="{FF2B5EF4-FFF2-40B4-BE49-F238E27FC236}">
                <a16:creationId xmlns:a16="http://schemas.microsoft.com/office/drawing/2014/main" id="{79E7CC75-D825-75FF-C012-88F2F376C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C3CE74-D447-266F-43A6-F4CC75D6B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F3AE1-E4CC-41F8-8958-A8850C0D5CDC}" type="slidenum">
              <a:rPr lang="en-IN" smtClean="0"/>
              <a:t>‹#›</a:t>
            </a:fld>
            <a:endParaRPr lang="en-IN"/>
          </a:p>
        </p:txBody>
      </p:sp>
    </p:spTree>
    <p:extLst>
      <p:ext uri="{BB962C8B-B14F-4D97-AF65-F5344CB8AC3E}">
        <p14:creationId xmlns:p14="http://schemas.microsoft.com/office/powerpoint/2010/main" val="3499535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D297AB8-5E7E-D108-0011-76F6244874DB}"/>
              </a:ext>
            </a:extLst>
          </p:cNvPr>
          <p:cNvGraphicFramePr>
            <a:graphicFrameLocks noGrp="1"/>
          </p:cNvGraphicFramePr>
          <p:nvPr>
            <p:extLst>
              <p:ext uri="{D42A27DB-BD31-4B8C-83A1-F6EECF244321}">
                <p14:modId xmlns:p14="http://schemas.microsoft.com/office/powerpoint/2010/main" val="354697288"/>
              </p:ext>
            </p:extLst>
          </p:nvPr>
        </p:nvGraphicFramePr>
        <p:xfrm>
          <a:off x="0" y="-197223"/>
          <a:ext cx="12183035" cy="9229825"/>
        </p:xfrm>
        <a:graphic>
          <a:graphicData uri="http://schemas.openxmlformats.org/drawingml/2006/table">
            <a:tbl>
              <a:tblPr firstRow="1" bandRow="1">
                <a:tableStyleId>{2D5ABB26-0587-4C30-8999-92F81FD0307C}</a:tableStyleId>
              </a:tblPr>
              <a:tblGrid>
                <a:gridCol w="1064195">
                  <a:extLst>
                    <a:ext uri="{9D8B030D-6E8A-4147-A177-3AD203B41FA5}">
                      <a16:colId xmlns:a16="http://schemas.microsoft.com/office/drawing/2014/main" val="4110257556"/>
                    </a:ext>
                  </a:extLst>
                </a:gridCol>
                <a:gridCol w="4069727">
                  <a:extLst>
                    <a:ext uri="{9D8B030D-6E8A-4147-A177-3AD203B41FA5}">
                      <a16:colId xmlns:a16="http://schemas.microsoft.com/office/drawing/2014/main" val="2849333313"/>
                    </a:ext>
                  </a:extLst>
                </a:gridCol>
                <a:gridCol w="3620564">
                  <a:extLst>
                    <a:ext uri="{9D8B030D-6E8A-4147-A177-3AD203B41FA5}">
                      <a16:colId xmlns:a16="http://schemas.microsoft.com/office/drawing/2014/main" val="3250259228"/>
                    </a:ext>
                  </a:extLst>
                </a:gridCol>
                <a:gridCol w="3428549">
                  <a:extLst>
                    <a:ext uri="{9D8B030D-6E8A-4147-A177-3AD203B41FA5}">
                      <a16:colId xmlns:a16="http://schemas.microsoft.com/office/drawing/2014/main" val="152567751"/>
                    </a:ext>
                  </a:extLst>
                </a:gridCol>
              </a:tblGrid>
              <a:tr h="400305">
                <a:tc>
                  <a:txBody>
                    <a:bodyPr/>
                    <a:lstStyle/>
                    <a:p>
                      <a:r>
                        <a:rPr lang="en-IN" dirty="0"/>
                        <a:t>Sr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Paper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Author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Summary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802155"/>
                  </a:ext>
                </a:extLst>
              </a:tr>
              <a:tr h="340073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NoSQL Databases: Critical Analysis and Comparison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Adity</a:t>
                      </a:r>
                      <a:r>
                        <a:rPr lang="en-IN" dirty="0"/>
                        <a:t> Gupta, Swati Tyagi, Nupur Panwar, Shelly Sachdeva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The recent advancements in distributed web applications and</a:t>
                      </a:r>
                    </a:p>
                    <a:p>
                      <a:r>
                        <a:rPr lang="en-US" dirty="0"/>
                        <a:t>cloud computing have generated large volumes of data which cannot be managed by single nodes systems. Thus, distributed storage offers the solutions that provide high availability and scalability are needed. Examples of distributed (non-relational storage) are Dynamo by Amazon and Google’s Big Table.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123005"/>
                  </a:ext>
                </a:extLst>
              </a:tr>
              <a:tr h="542879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NoSQL Databases</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Ziqi</a:t>
                      </a:r>
                      <a:r>
                        <a:rPr lang="en-IN"/>
                        <a:t> Li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Relational databases, originally proposed by E. F. Codd (1970), have been the primary data storage solution for decades. In a relational database, Structured Query Language (SQL) is the standard language for storing, manipulating and retrieving data, thus they are also</a:t>
                      </a:r>
                    </a:p>
                    <a:p>
                      <a:r>
                        <a:rPr lang="en-US" dirty="0"/>
                        <a:t>referred to as SQL databases. As an alternative, NoSQL databases store data in a non-tabular way, different from a relational database.</a:t>
                      </a:r>
                    </a:p>
                    <a:p>
                      <a:r>
                        <a:rPr lang="en-US" dirty="0"/>
                        <a:t>Originally named with reference to Non-SQL/Non-relational databases, nowadays people consider NoSQL as “not only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103632"/>
                  </a:ext>
                </a:extLst>
              </a:tr>
            </a:tbl>
          </a:graphicData>
        </a:graphic>
      </p:graphicFrame>
    </p:spTree>
    <p:extLst>
      <p:ext uri="{BB962C8B-B14F-4D97-AF65-F5344CB8AC3E}">
        <p14:creationId xmlns:p14="http://schemas.microsoft.com/office/powerpoint/2010/main" val="653445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181</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Mane</dc:creator>
  <cp:lastModifiedBy>KUBER MARKAD</cp:lastModifiedBy>
  <cp:revision>2</cp:revision>
  <dcterms:created xsi:type="dcterms:W3CDTF">2023-02-28T17:23:26Z</dcterms:created>
  <dcterms:modified xsi:type="dcterms:W3CDTF">2023-03-01T15:16:51Z</dcterms:modified>
</cp:coreProperties>
</file>