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20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99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9103"/>
            <a:ext cx="8915399" cy="4478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b="1" dirty="0" smtClean="0"/>
              <a:t>COMPUTER </a:t>
            </a:r>
            <a:r>
              <a:rPr lang="en-US" b="1" dirty="0"/>
              <a:t>ORGANIZATION AND ARCHITECTURE      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(IT-206)</a:t>
            </a:r>
            <a:br>
              <a:rPr lang="en-US" b="1" dirty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15079" cy="1461051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SUBMITTED BY : ---                                                                                                    SUBMITTED TO :---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VARUN KUMAR (2K19-IT-140)                                                                                  Ms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Ruchi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Holker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YASHIT KUMAR  (2K19-IT-149)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7" y="624110"/>
            <a:ext cx="10528666" cy="553929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smtClean="0"/>
              <a:t> MULTIPLICATION ALGORITHM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925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7041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39895"/>
            <a:ext cx="8915400" cy="3971327"/>
          </a:xfrm>
        </p:spPr>
        <p:txBody>
          <a:bodyPr/>
          <a:lstStyle/>
          <a:p>
            <a:r>
              <a:rPr lang="en-US" dirty="0" smtClean="0"/>
              <a:t>Multiplication of two fixed point binary numbers in signed magnitude representation is done with paper and pencil by process of successive shifts and add operations.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59" y="2981248"/>
            <a:ext cx="5215466" cy="32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37" y="0"/>
            <a:ext cx="5359822" cy="7146431"/>
          </a:xfrm>
        </p:spPr>
      </p:pic>
    </p:spTree>
    <p:extLst>
      <p:ext uri="{BB962C8B-B14F-4D97-AF65-F5344CB8AC3E}">
        <p14:creationId xmlns:p14="http://schemas.microsoft.com/office/powerpoint/2010/main" val="20658021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865</TotalTime>
  <Words>49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        COMPUTER ORGANIZATION AND ARCHITECTURE              (IT-206) </vt:lpstr>
      <vt:lpstr>  MULTIPLICATION ALGORITHM </vt:lpstr>
      <vt:lpstr>OBJECTIVE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            (EC-261)                   PROJECT</dc:title>
  <dc:creator>Microsoft account</dc:creator>
  <cp:lastModifiedBy>Microsoft account</cp:lastModifiedBy>
  <cp:revision>58</cp:revision>
  <dcterms:created xsi:type="dcterms:W3CDTF">2020-10-23T12:48:05Z</dcterms:created>
  <dcterms:modified xsi:type="dcterms:W3CDTF">2021-05-26T10:54:28Z</dcterms:modified>
</cp:coreProperties>
</file>