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8" r:id="rId1"/>
  </p:sldMasterIdLst>
  <p:sldIdLst>
    <p:sldId id="256" r:id="rId2"/>
    <p:sldId id="257" r:id="rId3"/>
    <p:sldId id="259" r:id="rId4"/>
    <p:sldId id="263" r:id="rId5"/>
    <p:sldId id="264" r:id="rId6"/>
    <p:sldId id="261" r:id="rId7"/>
    <p:sldId id="265" r:id="rId8"/>
    <p:sldId id="266" r:id="rId9"/>
    <p:sldId id="262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F5281-D62B-4CD0-91BC-F46528442DA9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B6E6009D-1149-475F-A892-1D8448243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761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F5281-D62B-4CD0-91BC-F46528442DA9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6E6009D-1149-475F-A892-1D8448243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845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F5281-D62B-4CD0-91BC-F46528442DA9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6E6009D-1149-475F-A892-1D844824325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812035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F5281-D62B-4CD0-91BC-F46528442DA9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6E6009D-1149-475F-A892-1D8448243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40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F5281-D62B-4CD0-91BC-F46528442DA9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6E6009D-1149-475F-A892-1D844824325B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399971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F5281-D62B-4CD0-91BC-F46528442DA9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6E6009D-1149-475F-A892-1D8448243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6960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F5281-D62B-4CD0-91BC-F46528442DA9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6009D-1149-475F-A892-1D8448243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7674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F5281-D62B-4CD0-91BC-F46528442DA9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6009D-1149-475F-A892-1D8448243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120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F5281-D62B-4CD0-91BC-F46528442DA9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6009D-1149-475F-A892-1D8448243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269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F5281-D62B-4CD0-91BC-F46528442DA9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6E6009D-1149-475F-A892-1D8448243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393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F5281-D62B-4CD0-91BC-F46528442DA9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6E6009D-1149-475F-A892-1D8448243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543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F5281-D62B-4CD0-91BC-F46528442DA9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6E6009D-1149-475F-A892-1D8448243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04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F5281-D62B-4CD0-91BC-F46528442DA9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6009D-1149-475F-A892-1D8448243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614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F5281-D62B-4CD0-91BC-F46528442DA9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6009D-1149-475F-A892-1D8448243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384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F5281-D62B-4CD0-91BC-F46528442DA9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6009D-1149-475F-A892-1D8448243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496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F5281-D62B-4CD0-91BC-F46528442DA9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6E6009D-1149-475F-A892-1D8448243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507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FF5281-D62B-4CD0-91BC-F46528442DA9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6E6009D-1149-475F-A892-1D8448243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61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9" r:id="rId1"/>
    <p:sldLayoutId id="2147483870" r:id="rId2"/>
    <p:sldLayoutId id="2147483871" r:id="rId3"/>
    <p:sldLayoutId id="2147483872" r:id="rId4"/>
    <p:sldLayoutId id="2147483873" r:id="rId5"/>
    <p:sldLayoutId id="2147483874" r:id="rId6"/>
    <p:sldLayoutId id="2147483875" r:id="rId7"/>
    <p:sldLayoutId id="2147483876" r:id="rId8"/>
    <p:sldLayoutId id="2147483877" r:id="rId9"/>
    <p:sldLayoutId id="2147483878" r:id="rId10"/>
    <p:sldLayoutId id="2147483879" r:id="rId11"/>
    <p:sldLayoutId id="2147483880" r:id="rId12"/>
    <p:sldLayoutId id="2147483881" r:id="rId13"/>
    <p:sldLayoutId id="2147483882" r:id="rId14"/>
    <p:sldLayoutId id="2147483883" r:id="rId15"/>
    <p:sldLayoutId id="214748388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99103"/>
            <a:ext cx="8915399" cy="447827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b="1" dirty="0" smtClean="0"/>
              <a:t>DIGITAL ELECTRONICS</a:t>
            </a: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>            (</a:t>
            </a:r>
            <a:r>
              <a:rPr lang="en-US" b="1" dirty="0" smtClean="0"/>
              <a:t>EC-262)</a:t>
            </a:r>
            <a:r>
              <a:rPr lang="en-US" b="1" dirty="0"/>
              <a:t/>
            </a:r>
            <a:br>
              <a:rPr lang="en-US" b="1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3600" dirty="0" smtClean="0"/>
              <a:t>                </a:t>
            </a:r>
            <a:r>
              <a:rPr lang="en-US" sz="6000" b="1" dirty="0" smtClean="0"/>
              <a:t>PROJECT</a:t>
            </a:r>
            <a:endParaRPr lang="en-US" sz="6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9315079" cy="1461051"/>
          </a:xfrm>
        </p:spPr>
        <p:txBody>
          <a:bodyPr>
            <a:normAutofit fontScale="85000" lnSpcReduction="10000"/>
          </a:bodyPr>
          <a:lstStyle/>
          <a:p>
            <a:endParaRPr lang="en-US" dirty="0" smtClean="0"/>
          </a:p>
          <a:p>
            <a:r>
              <a:rPr lang="en-US" b="1" dirty="0" smtClean="0">
                <a:solidFill>
                  <a:srgbClr val="FF0000"/>
                </a:solidFill>
              </a:rPr>
              <a:t>SUBMITTED BY : ---                                                                                                    SUBMITTED TO :---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VARUN KUMAR (2K19-IT-140)                                                                                 </a:t>
            </a:r>
            <a:r>
              <a:rPr lang="en-US" b="1" err="1" smtClean="0">
                <a:solidFill>
                  <a:srgbClr val="FF0000"/>
                </a:solidFill>
              </a:rPr>
              <a:t>Dr</a:t>
            </a:r>
            <a:r>
              <a:rPr lang="en-US" b="1" smtClean="0">
                <a:solidFill>
                  <a:srgbClr val="FF0000"/>
                </a:solidFill>
              </a:rPr>
              <a:t>. M </a:t>
            </a:r>
            <a:r>
              <a:rPr lang="en-US" b="1" dirty="0" smtClean="0">
                <a:solidFill>
                  <a:srgbClr val="FF0000"/>
                </a:solidFill>
              </a:rPr>
              <a:t>S Choudhry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YASHIT KUMAR  (2K19-IT-149)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800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7 SEGMENT DISPLAY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1307" y="1905000"/>
            <a:ext cx="7094471" cy="254830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0562" y="1905000"/>
            <a:ext cx="2009775" cy="30765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3617" y="4342918"/>
            <a:ext cx="1732161" cy="2324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9347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OUTCOME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85603" y="1905000"/>
            <a:ext cx="1318374" cy="13031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7360" y="1988407"/>
            <a:ext cx="1173272" cy="113631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2967" y="3611157"/>
            <a:ext cx="4128786" cy="2495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543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5947" y="624110"/>
            <a:ext cx="10528666" cy="5539298"/>
          </a:xfrm>
        </p:spPr>
        <p:txBody>
          <a:bodyPr>
            <a:noAutofit/>
          </a:bodyPr>
          <a:lstStyle/>
          <a:p>
            <a:pPr algn="ctr"/>
            <a:r>
              <a:rPr lang="en-US" sz="8000" b="1" dirty="0" smtClean="0"/>
              <a:t/>
            </a:r>
            <a:br>
              <a:rPr lang="en-US" sz="8000" b="1" dirty="0" smtClean="0"/>
            </a:br>
            <a:r>
              <a:rPr lang="en-US" sz="8000" b="1" dirty="0" smtClean="0"/>
              <a:t>4-BIT </a:t>
            </a:r>
            <a:br>
              <a:rPr lang="en-US" sz="8000" b="1" dirty="0" smtClean="0"/>
            </a:br>
            <a:r>
              <a:rPr lang="en-US" sz="8000" b="1" dirty="0" smtClean="0"/>
              <a:t>MULTIPLIER</a:t>
            </a:r>
            <a:br>
              <a:rPr lang="en-US" sz="8000" b="1" dirty="0" smtClean="0"/>
            </a:br>
            <a:endParaRPr lang="en-US" sz="8000" b="1" dirty="0"/>
          </a:p>
        </p:txBody>
      </p:sp>
    </p:spTree>
    <p:extLst>
      <p:ext uri="{BB962C8B-B14F-4D97-AF65-F5344CB8AC3E}">
        <p14:creationId xmlns:p14="http://schemas.microsoft.com/office/powerpoint/2010/main" val="1992528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OBJECTIVE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777525"/>
            <a:ext cx="8915400" cy="4133697"/>
          </a:xfrm>
        </p:spPr>
        <p:txBody>
          <a:bodyPr>
            <a:normAutofit/>
          </a:bodyPr>
          <a:lstStyle/>
          <a:p>
            <a:pPr fontAlgn="base"/>
            <a:r>
              <a:rPr lang="en-US" sz="3200" dirty="0" smtClean="0"/>
              <a:t>A Binary Multiplier</a:t>
            </a:r>
            <a:r>
              <a:rPr lang="en-US" sz="3200" dirty="0"/>
              <a:t> is a </a:t>
            </a:r>
            <a:r>
              <a:rPr lang="en-US" sz="3200" dirty="0" smtClean="0"/>
              <a:t>digital combinational circuit</a:t>
            </a:r>
            <a:r>
              <a:rPr lang="en-US" sz="3200" dirty="0"/>
              <a:t> used for multiplying </a:t>
            </a:r>
            <a:r>
              <a:rPr lang="en-US" sz="3200" dirty="0" smtClean="0"/>
              <a:t>two </a:t>
            </a:r>
            <a:r>
              <a:rPr lang="en-US" sz="3200" dirty="0"/>
              <a:t>binary numbers </a:t>
            </a:r>
            <a:r>
              <a:rPr lang="en-US" sz="3200" dirty="0" smtClean="0"/>
              <a:t>.</a:t>
            </a:r>
          </a:p>
          <a:p>
            <a:pPr fontAlgn="base"/>
            <a:endParaRPr lang="en-US" sz="3200" dirty="0"/>
          </a:p>
          <a:p>
            <a:pPr fontAlgn="base"/>
            <a:r>
              <a:rPr lang="en-US" sz="3200" dirty="0" smtClean="0"/>
              <a:t>We have designed a array multiplier which gives product of two 4 bit numbers. </a:t>
            </a:r>
          </a:p>
          <a:p>
            <a:pPr marL="0" indent="0" fontAlgn="base">
              <a:buNone/>
            </a:pPr>
            <a:endParaRPr lang="en-US" sz="3200" dirty="0"/>
          </a:p>
          <a:p>
            <a:pPr fontAlgn="base"/>
            <a:endParaRPr lang="en-US" sz="3200" dirty="0" smtClean="0"/>
          </a:p>
          <a:p>
            <a:pPr fontAlgn="base"/>
            <a:endParaRPr lang="en-US" sz="3200" dirty="0"/>
          </a:p>
          <a:p>
            <a:pPr marL="0" indent="0" fontAlgn="base">
              <a:buNone/>
            </a:pPr>
            <a:endParaRPr lang="en-US" sz="3200" dirty="0"/>
          </a:p>
          <a:p>
            <a:pPr fontAlgn="base"/>
            <a:endParaRPr lang="en-US" sz="3200" dirty="0" smtClean="0"/>
          </a:p>
          <a:p>
            <a:pPr fontAlgn="base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30766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410198"/>
            <a:ext cx="8915400" cy="5501024"/>
          </a:xfrm>
        </p:spPr>
        <p:txBody>
          <a:bodyPr>
            <a:normAutofit/>
          </a:bodyPr>
          <a:lstStyle/>
          <a:p>
            <a:endParaRPr lang="en-US" sz="2800" dirty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400" dirty="0" smtClean="0"/>
          </a:p>
          <a:p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8684" y="154892"/>
            <a:ext cx="6134632" cy="6599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28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1783" y="1803163"/>
            <a:ext cx="6226036" cy="329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03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COMPONENTS  USED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200" dirty="0" smtClean="0"/>
              <a:t>Logic Gates</a:t>
            </a:r>
          </a:p>
          <a:p>
            <a:r>
              <a:rPr lang="en-US" sz="3200" dirty="0" err="1" smtClean="0"/>
              <a:t>HexaDecimal</a:t>
            </a:r>
            <a:r>
              <a:rPr lang="en-US" sz="3200" dirty="0" smtClean="0"/>
              <a:t> to Binary Encoder</a:t>
            </a:r>
          </a:p>
          <a:p>
            <a:r>
              <a:rPr lang="en-US" sz="3200" dirty="0" smtClean="0"/>
              <a:t>Adders</a:t>
            </a:r>
          </a:p>
          <a:p>
            <a:r>
              <a:rPr lang="en-US" sz="3200" dirty="0" smtClean="0"/>
              <a:t>Binary to BCD convertor</a:t>
            </a:r>
          </a:p>
          <a:p>
            <a:r>
              <a:rPr lang="en-US" sz="3200" dirty="0" smtClean="0"/>
              <a:t>BCD to 7 Segment Decoder</a:t>
            </a:r>
          </a:p>
          <a:p>
            <a:r>
              <a:rPr lang="en-US" sz="3200" dirty="0" smtClean="0"/>
              <a:t>7 Segment Display</a:t>
            </a:r>
            <a:br>
              <a:rPr lang="en-US" sz="3200" dirty="0" smtClean="0"/>
            </a:br>
            <a:endParaRPr lang="en-US" sz="3200" dirty="0" smtClean="0"/>
          </a:p>
          <a:p>
            <a:pPr marL="0" indent="0">
              <a:buNone/>
            </a:pPr>
            <a:endParaRPr lang="en-US" sz="32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094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9280" y="393374"/>
            <a:ext cx="8911687" cy="1280890"/>
          </a:xfrm>
        </p:spPr>
        <p:txBody>
          <a:bodyPr/>
          <a:lstStyle/>
          <a:p>
            <a:r>
              <a:rPr lang="en-US" b="1" dirty="0" smtClean="0"/>
              <a:t>HEXADECIMAL TO BINARY ENCODER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22520" y="1367490"/>
            <a:ext cx="4935310" cy="5316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6728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BINARY TO BCD CONVERTOR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46364" y="1904999"/>
            <a:ext cx="4199544" cy="4808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6132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BCD TO 7 SEGMENT DECODER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4917435" y="-529462"/>
            <a:ext cx="3913258" cy="8921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266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836</TotalTime>
  <Words>65</Words>
  <Application>Microsoft Office PowerPoint</Application>
  <PresentationFormat>Widescreen</PresentationFormat>
  <Paragraphs>29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Wisp</vt:lpstr>
      <vt:lpstr>        DIGITAL ELECTRONICS             (EC-262)                   PROJECT</vt:lpstr>
      <vt:lpstr> 4-BIT  MULTIPLIER </vt:lpstr>
      <vt:lpstr>OBJECTIVE</vt:lpstr>
      <vt:lpstr>PowerPoint Presentation</vt:lpstr>
      <vt:lpstr>PowerPoint Presentation</vt:lpstr>
      <vt:lpstr>COMPONENTS  USED</vt:lpstr>
      <vt:lpstr>HEXADECIMAL TO BINARY ENCODER</vt:lpstr>
      <vt:lpstr>BINARY TO BCD CONVERTOR</vt:lpstr>
      <vt:lpstr>BCD TO 7 SEGMENT DECODER</vt:lpstr>
      <vt:lpstr>7 SEGMENT DISPLAY</vt:lpstr>
      <vt:lpstr>OUTCOME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ANALOG ELECTRONICS             (EC-261)                   PROJECT</dc:title>
  <dc:creator>Microsoft account</dc:creator>
  <cp:lastModifiedBy>Microsoft account</cp:lastModifiedBy>
  <cp:revision>52</cp:revision>
  <dcterms:created xsi:type="dcterms:W3CDTF">2020-10-23T12:48:05Z</dcterms:created>
  <dcterms:modified xsi:type="dcterms:W3CDTF">2021-05-26T10:48:44Z</dcterms:modified>
</cp:coreProperties>
</file>