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8" r:id="rId8"/>
    <p:sldId id="278" r:id="rId9"/>
    <p:sldId id="279" r:id="rId10"/>
    <p:sldId id="281" r:id="rId11"/>
    <p:sldId id="282" r:id="rId12"/>
    <p:sldId id="283" r:id="rId13"/>
    <p:sldId id="284" r:id="rId14"/>
    <p:sldId id="28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4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658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17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6312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5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29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7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7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0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4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1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7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0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D50B0-AD07-495A-84D7-36E7D98826C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8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6629" y="1247686"/>
            <a:ext cx="9427984" cy="3529695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</a:t>
            </a:r>
            <a:r>
              <a:rPr lang="en-US" sz="6700" b="1" dirty="0" smtClean="0"/>
              <a:t>ADA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           </a:t>
            </a:r>
            <a:r>
              <a:rPr lang="en-US" sz="6700" b="1" dirty="0" smtClean="0"/>
              <a:t>PROJECT</a:t>
            </a:r>
            <a:r>
              <a:rPr lang="en-US" sz="6700" dirty="0"/>
              <a:t/>
            </a:r>
            <a:br>
              <a:rPr lang="en-US" sz="67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sz="2600" b="1" dirty="0" smtClean="0">
                <a:solidFill>
                  <a:srgbClr val="FF0000"/>
                </a:solidFill>
              </a:rPr>
              <a:t>SUBMITTED BY:--</a:t>
            </a:r>
          </a:p>
          <a:p>
            <a:r>
              <a:rPr lang="en-US" sz="2600" b="1" dirty="0" smtClean="0">
                <a:solidFill>
                  <a:srgbClr val="FF0000"/>
                </a:solidFill>
              </a:rPr>
              <a:t>VARUN KUMAR (2K19/IT/140)</a:t>
            </a:r>
          </a:p>
          <a:p>
            <a:r>
              <a:rPr lang="en-US" sz="2600" b="1" dirty="0" smtClean="0">
                <a:solidFill>
                  <a:srgbClr val="FF0000"/>
                </a:solidFill>
              </a:rPr>
              <a:t>YASHIT KUMAR  (2K19/IT/149)</a:t>
            </a:r>
            <a:endParaRPr lang="en-US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47687"/>
            <a:ext cx="8915400" cy="4663536"/>
          </a:xfrm>
        </p:spPr>
        <p:txBody>
          <a:bodyPr>
            <a:normAutofit fontScale="25000" lnSpcReduction="20000"/>
          </a:bodyPr>
          <a:lstStyle/>
          <a:p>
            <a:endParaRPr lang="en-US" sz="9600" dirty="0" smtClean="0"/>
          </a:p>
          <a:p>
            <a:r>
              <a:rPr lang="en-US" sz="6400" dirty="0" smtClean="0"/>
              <a:t>User </a:t>
            </a:r>
            <a:r>
              <a:rPr lang="en-US" sz="6400" dirty="0"/>
              <a:t>can play the game and It can be played in Easy , Medium  and   Hard </a:t>
            </a:r>
            <a:r>
              <a:rPr lang="en-US" sz="6400" dirty="0" smtClean="0"/>
              <a:t>mode</a:t>
            </a:r>
            <a:r>
              <a:rPr lang="en-US" sz="6400" dirty="0"/>
              <a:t>	</a:t>
            </a:r>
          </a:p>
          <a:p>
            <a:endParaRPr lang="en-US" sz="6400" dirty="0" smtClean="0"/>
          </a:p>
          <a:p>
            <a:r>
              <a:rPr lang="en-US" sz="6400" dirty="0" smtClean="0"/>
              <a:t>User </a:t>
            </a:r>
            <a:r>
              <a:rPr lang="en-US" sz="6400" dirty="0"/>
              <a:t>can solve its manually entered puzzle </a:t>
            </a:r>
            <a:r>
              <a:rPr lang="en-US" sz="6400" dirty="0" smtClean="0"/>
              <a:t>.</a:t>
            </a:r>
            <a:r>
              <a:rPr lang="en-US" sz="6400" dirty="0"/>
              <a:t> </a:t>
            </a:r>
          </a:p>
          <a:p>
            <a:endParaRPr lang="en-US" sz="6400" dirty="0" smtClean="0"/>
          </a:p>
          <a:p>
            <a:r>
              <a:rPr lang="en-US" sz="6400" dirty="0" smtClean="0"/>
              <a:t>User </a:t>
            </a:r>
            <a:r>
              <a:rPr lang="en-US" sz="6400" dirty="0"/>
              <a:t>can get the hint while solving the </a:t>
            </a:r>
            <a:r>
              <a:rPr lang="en-US" sz="6400" dirty="0" smtClean="0"/>
              <a:t>puzzle</a:t>
            </a:r>
            <a:r>
              <a:rPr lang="en-US" sz="6400" dirty="0"/>
              <a:t> </a:t>
            </a:r>
          </a:p>
          <a:p>
            <a:endParaRPr lang="en-US" sz="6400" dirty="0" smtClean="0"/>
          </a:p>
          <a:p>
            <a:r>
              <a:rPr lang="en-US" sz="6400" dirty="0" smtClean="0"/>
              <a:t>User </a:t>
            </a:r>
            <a:r>
              <a:rPr lang="en-US" sz="6400" dirty="0"/>
              <a:t>can erase its move</a:t>
            </a:r>
            <a:r>
              <a:rPr lang="en-US" sz="6400" dirty="0" smtClean="0"/>
              <a:t>.</a:t>
            </a:r>
            <a:r>
              <a:rPr lang="en-US" sz="6400" dirty="0"/>
              <a:t> </a:t>
            </a:r>
          </a:p>
          <a:p>
            <a:endParaRPr lang="en-US" sz="6400" dirty="0" smtClean="0"/>
          </a:p>
          <a:p>
            <a:r>
              <a:rPr lang="en-US" sz="6400" dirty="0" smtClean="0"/>
              <a:t>User </a:t>
            </a:r>
            <a:r>
              <a:rPr lang="en-US" sz="6400" dirty="0"/>
              <a:t>can unlock the row or column while playing</a:t>
            </a:r>
            <a:r>
              <a:rPr lang="en-US" sz="6400" dirty="0" smtClean="0"/>
              <a:t>.</a:t>
            </a:r>
            <a:endParaRPr lang="en-US" sz="6400" dirty="0"/>
          </a:p>
          <a:p>
            <a:endParaRPr lang="en-US" sz="6400" dirty="0" smtClean="0"/>
          </a:p>
          <a:p>
            <a:r>
              <a:rPr lang="en-US" sz="6400" dirty="0" smtClean="0"/>
              <a:t>User </a:t>
            </a:r>
            <a:r>
              <a:rPr lang="en-US" sz="6400" dirty="0"/>
              <a:t>can get the complete solution if he wants.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6400" b="1" dirty="0"/>
              <a:t>Language Used :   C++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DEMO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190" y="1979776"/>
            <a:ext cx="5837705" cy="37782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404" y="5338926"/>
            <a:ext cx="18192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MENU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519" y="1791768"/>
            <a:ext cx="4505100" cy="377825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048768" y="1601802"/>
            <a:ext cx="4068510" cy="41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CAN SOLVE EASY , MEDIUM AND HARD PUZZLES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333" y="2133599"/>
            <a:ext cx="8156814" cy="454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CAN GET THE COMPLETE SOLUTION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SHANT\Pictures\Screenshots\Screenshot (728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798" y="2133600"/>
            <a:ext cx="5005353" cy="4275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5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725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1500" b="1" dirty="0" smtClean="0"/>
              <a:t>SUDOKU </a:t>
            </a:r>
            <a:br>
              <a:rPr lang="en-US" sz="11500" b="1" dirty="0" smtClean="0"/>
            </a:br>
            <a:r>
              <a:rPr lang="en-US" sz="11500" b="1" dirty="0" smtClean="0"/>
              <a:t> SOLVER 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3044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4830"/>
          </a:xfrm>
        </p:spPr>
        <p:txBody>
          <a:bodyPr/>
          <a:lstStyle/>
          <a:p>
            <a:r>
              <a:rPr lang="en-US" sz="2000" dirty="0"/>
              <a:t>The Sudoku puzzle has become a very popular puzzle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The puzzle consists of a 9×9 grid in which some of the entries of the grid have a number from 1 to 9. </a:t>
            </a:r>
            <a:r>
              <a:rPr lang="en-US" sz="2000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Filling </a:t>
            </a:r>
            <a:r>
              <a:rPr lang="en-US" dirty="0"/>
              <a:t>the table with the numbers must follow these rules: </a:t>
            </a:r>
            <a:r>
              <a:rPr lang="en-US" dirty="0" smtClean="0"/>
              <a:t>--</a:t>
            </a:r>
          </a:p>
          <a:p>
            <a:r>
              <a:rPr lang="en-US" dirty="0" smtClean="0"/>
              <a:t>Numbers </a:t>
            </a:r>
            <a:r>
              <a:rPr lang="en-US" dirty="0"/>
              <a:t>in rows are not repeated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Numbers in columns are not repeated </a:t>
            </a:r>
          </a:p>
          <a:p>
            <a:r>
              <a:rPr lang="en-US" dirty="0" smtClean="0"/>
              <a:t>Numbers </a:t>
            </a:r>
            <a:r>
              <a:rPr lang="en-US" dirty="0"/>
              <a:t>in 3 × 3 blocks are not repeated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Order of the numbers when filling is not important</a:t>
            </a:r>
          </a:p>
        </p:txBody>
      </p:sp>
    </p:spTree>
    <p:extLst>
      <p:ext uri="{BB962C8B-B14F-4D97-AF65-F5344CB8AC3E}">
        <p14:creationId xmlns:p14="http://schemas.microsoft.com/office/powerpoint/2010/main" val="22120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39" y="624110"/>
            <a:ext cx="10060373" cy="86285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  </a:t>
            </a:r>
            <a:r>
              <a:rPr lang="en-US" sz="2800" b="1" dirty="0" smtClean="0"/>
              <a:t>SAMPLE SUDOKU PUZZLE                   SOLVED SUDOKU PUZZLE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924" y="2031051"/>
            <a:ext cx="3822081" cy="377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954" y="2031050"/>
            <a:ext cx="3874495" cy="386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0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/>
              <a:t>Why Sudoku ?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666" y="1674976"/>
            <a:ext cx="8915400" cy="423624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Keeps </a:t>
            </a:r>
            <a:r>
              <a:rPr lang="en-US" sz="2000" dirty="0"/>
              <a:t>your brain alive and active, a useful break from your usual routine.</a:t>
            </a:r>
          </a:p>
          <a:p>
            <a:r>
              <a:rPr lang="en-US" sz="2000" dirty="0"/>
              <a:t>Develops some logical thinking and patterns.</a:t>
            </a:r>
          </a:p>
          <a:p>
            <a:r>
              <a:rPr lang="en-US" sz="2000" dirty="0"/>
              <a:t>Helps in improving your patience and concentration.</a:t>
            </a:r>
          </a:p>
          <a:p>
            <a:r>
              <a:rPr lang="en-US" sz="2000" dirty="0"/>
              <a:t>Improves sharpness and strategy while approaching and solving problems since you need to be accurate while putting digits and aware of the placement of other digits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14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Continued-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8064"/>
            <a:ext cx="8915400" cy="4313158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/>
              <a:t>Enables you to learn, improve and compete against yourself (based on solving times), thus enhancing your skill-sets and competitive spirit.</a:t>
            </a:r>
          </a:p>
          <a:p>
            <a:r>
              <a:rPr lang="en-US" sz="2000" dirty="0"/>
              <a:t>Gives you a sense of accomplishment on completing the grid within few minutes.</a:t>
            </a:r>
          </a:p>
          <a:p>
            <a:r>
              <a:rPr lang="en-US" sz="2000" dirty="0"/>
              <a:t>It can build your interest in the world of grid-based puzzles, and </a:t>
            </a:r>
            <a:r>
              <a:rPr lang="en-US" sz="2000" dirty="0" err="1"/>
              <a:t>sudoku</a:t>
            </a:r>
            <a:r>
              <a:rPr lang="en-US" sz="2000" dirty="0"/>
              <a:t> competitions, locally, nationally, or globally.</a:t>
            </a:r>
          </a:p>
          <a:p>
            <a:r>
              <a:rPr lang="en-US" sz="2000" dirty="0"/>
              <a:t>It is one of the simplest sports/games/activities to learn, enjoy, play/solve, and even teach.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0017" y="624110"/>
            <a:ext cx="8911687" cy="128089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331864" y="5571858"/>
            <a:ext cx="1172747" cy="3393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4" name="Picture 6" descr="b): Graph coloring of Sudoku.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231" y="734938"/>
            <a:ext cx="5635689" cy="553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5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Algorithm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Recursion and Backtracking</a:t>
            </a:r>
            <a:r>
              <a:rPr lang="en-US" sz="2800" dirty="0" smtClean="0"/>
              <a:t> </a:t>
            </a:r>
          </a:p>
          <a:p>
            <a:endParaRPr lang="en-US" dirty="0" smtClean="0"/>
          </a:p>
          <a:p>
            <a:r>
              <a:rPr lang="en-US" sz="2000" dirty="0"/>
              <a:t>The idea is to assign </a:t>
            </a:r>
            <a:r>
              <a:rPr lang="en-US" sz="2000" dirty="0" smtClean="0"/>
              <a:t>numbers from 1 to 9 one </a:t>
            </a:r>
            <a:r>
              <a:rPr lang="en-US" sz="2000" dirty="0"/>
              <a:t>by one </a:t>
            </a:r>
            <a:r>
              <a:rPr lang="en-US" sz="2000" dirty="0" smtClean="0"/>
              <a:t>to boxes</a:t>
            </a:r>
            <a:r>
              <a:rPr lang="en-US" sz="2000" dirty="0" smtClean="0"/>
              <a:t>, starting from first  box .</a:t>
            </a:r>
          </a:p>
          <a:p>
            <a:endParaRPr lang="en-US" sz="2000" dirty="0" smtClean="0"/>
          </a:p>
          <a:p>
            <a:r>
              <a:rPr lang="en-US" sz="2000" dirty="0" smtClean="0"/>
              <a:t> Before assigning a  number , check for safety by considering already assigned number to the adjacent boxes.</a:t>
            </a:r>
          </a:p>
          <a:p>
            <a:endParaRPr lang="en-US" sz="2000" dirty="0"/>
          </a:p>
          <a:p>
            <a:r>
              <a:rPr lang="en-US" sz="2000" dirty="0" smtClean="0"/>
              <a:t>Check </a:t>
            </a:r>
            <a:r>
              <a:rPr lang="en-US" sz="2000" dirty="0"/>
              <a:t>if the adjacent </a:t>
            </a:r>
            <a:r>
              <a:rPr lang="en-US" sz="2000" dirty="0" smtClean="0"/>
              <a:t>boxes have </a:t>
            </a:r>
            <a:r>
              <a:rPr lang="en-US" sz="2000" dirty="0"/>
              <a:t>the same color or not  by traversing the </a:t>
            </a:r>
            <a:r>
              <a:rPr lang="en-US" sz="2000" dirty="0" err="1" smtClean="0"/>
              <a:t>sudoku</a:t>
            </a:r>
            <a:r>
              <a:rPr lang="en-US" sz="2000" dirty="0" smtClean="0"/>
              <a:t> in the same row , column and </a:t>
            </a:r>
            <a:r>
              <a:rPr lang="en-US" sz="2000" dirty="0" err="1" smtClean="0"/>
              <a:t>subgrid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21293"/>
            <a:ext cx="8915400" cy="538992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000" dirty="0"/>
              <a:t>If the box we reached by traversing has the same number as of the initial box  then we have to assign different number to the initial box 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And </a:t>
            </a:r>
            <a:r>
              <a:rPr lang="en-US" sz="2000" dirty="0"/>
              <a:t>if we are not able to assign any </a:t>
            </a:r>
            <a:r>
              <a:rPr lang="en-US" sz="2000" dirty="0" smtClean="0"/>
              <a:t>number </a:t>
            </a:r>
            <a:r>
              <a:rPr lang="en-US" sz="2000" dirty="0"/>
              <a:t>to current </a:t>
            </a:r>
            <a:r>
              <a:rPr lang="en-US" sz="2000" dirty="0" smtClean="0"/>
              <a:t>box </a:t>
            </a:r>
            <a:r>
              <a:rPr lang="en-US" sz="2000" dirty="0"/>
              <a:t>then we have to backtrack and change the </a:t>
            </a:r>
            <a:r>
              <a:rPr lang="en-US" sz="2000" dirty="0" smtClean="0"/>
              <a:t>number </a:t>
            </a:r>
            <a:r>
              <a:rPr lang="en-US" sz="2000" dirty="0"/>
              <a:t>of previous </a:t>
            </a:r>
            <a:r>
              <a:rPr lang="en-US" sz="2000" dirty="0" smtClean="0"/>
              <a:t>box.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</a:t>
            </a:r>
            <a:r>
              <a:rPr lang="en-US" sz="2000" dirty="0" smtClean="0"/>
              <a:t>f </a:t>
            </a:r>
            <a:r>
              <a:rPr lang="en-US" sz="2000" dirty="0"/>
              <a:t>we able to assign </a:t>
            </a:r>
            <a:r>
              <a:rPr lang="en-US" sz="2000" dirty="0" smtClean="0"/>
              <a:t>number </a:t>
            </a:r>
            <a:r>
              <a:rPr lang="en-US" sz="2000" dirty="0"/>
              <a:t>to the </a:t>
            </a:r>
            <a:r>
              <a:rPr lang="en-US" sz="2000" dirty="0" smtClean="0"/>
              <a:t>box then </a:t>
            </a:r>
            <a:r>
              <a:rPr lang="en-US" sz="2000" dirty="0"/>
              <a:t>we will move to next </a:t>
            </a:r>
            <a:r>
              <a:rPr lang="en-US" sz="2000" dirty="0" smtClean="0"/>
              <a:t>box </a:t>
            </a:r>
            <a:r>
              <a:rPr lang="en-US" sz="2000" dirty="0"/>
              <a:t>in the row.</a:t>
            </a:r>
          </a:p>
          <a:p>
            <a:endParaRPr lang="en-US" sz="2000" dirty="0"/>
          </a:p>
          <a:p>
            <a:r>
              <a:rPr lang="en-US" sz="2000" dirty="0" smtClean="0"/>
              <a:t>If </a:t>
            </a:r>
            <a:r>
              <a:rPr lang="en-US" sz="2000" dirty="0"/>
              <a:t>no assignment of </a:t>
            </a:r>
            <a:r>
              <a:rPr lang="en-US" sz="2000" dirty="0" smtClean="0"/>
              <a:t>number </a:t>
            </a:r>
            <a:r>
              <a:rPr lang="en-US" sz="2000" dirty="0"/>
              <a:t>is possible then in that case we are not able to </a:t>
            </a:r>
            <a:r>
              <a:rPr lang="en-US" sz="2000" dirty="0" smtClean="0"/>
              <a:t>solve </a:t>
            </a:r>
            <a:r>
              <a:rPr lang="en-US" sz="2000" dirty="0"/>
              <a:t>Sudoku </a:t>
            </a:r>
            <a:r>
              <a:rPr lang="en-US" sz="2000" dirty="0" smtClean="0"/>
              <a:t>and </a:t>
            </a:r>
            <a:r>
              <a:rPr lang="en-US" sz="2000" dirty="0"/>
              <a:t>hence puzzle is unsolvable.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515</TotalTime>
  <Words>435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                   ADA                PROJECT </vt:lpstr>
      <vt:lpstr>SUDOKU   SOLVER </vt:lpstr>
      <vt:lpstr>INTRODUCTION</vt:lpstr>
      <vt:lpstr>  SAMPLE SUDOKU PUZZLE                   SOLVED SUDOKU PUZZLE</vt:lpstr>
      <vt:lpstr>Why Sudoku ?  </vt:lpstr>
      <vt:lpstr>Continued-</vt:lpstr>
      <vt:lpstr> </vt:lpstr>
      <vt:lpstr>Algorithm Used</vt:lpstr>
      <vt:lpstr>PowerPoint Presentation</vt:lpstr>
      <vt:lpstr> Features</vt:lpstr>
      <vt:lpstr>WORKING DEMO </vt:lpstr>
      <vt:lpstr>MAIN MENU </vt:lpstr>
      <vt:lpstr>USER CAN SOLVE EASY , MEDIUM AND HARD PUZZLES</vt:lpstr>
      <vt:lpstr>USER CAN GET THE COMPLETE SOLUTION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(IT-201)                 PROJECT</dc:title>
  <dc:creator>NISHANT</dc:creator>
  <cp:lastModifiedBy>Microsoft account</cp:lastModifiedBy>
  <cp:revision>59</cp:revision>
  <dcterms:created xsi:type="dcterms:W3CDTF">2020-09-29T07:39:06Z</dcterms:created>
  <dcterms:modified xsi:type="dcterms:W3CDTF">2021-05-25T07:13:29Z</dcterms:modified>
</cp:coreProperties>
</file>