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80" r:id="rId5"/>
    <p:sldId id="264" r:id="rId6"/>
    <p:sldId id="259" r:id="rId7"/>
    <p:sldId id="265" r:id="rId8"/>
    <p:sldId id="266" r:id="rId9"/>
    <p:sldId id="281" r:id="rId10"/>
    <p:sldId id="268" r:id="rId11"/>
    <p:sldId id="267" r:id="rId12"/>
    <p:sldId id="28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31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32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8909-3CD2-49EF-8474-33ACE1673E3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iend-class-function-cpp/" TargetMode="External"/><Relationship Id="rId2" Type="http://schemas.openxmlformats.org/officeDocument/2006/relationships/hyperlink" Target="https://www.geeksforgeeks.org/object-oriented-programming-i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ile-handling-c-class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 ORIENTED PROGRAMMING (IT-203)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CWS  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30" y="4777381"/>
            <a:ext cx="8915399" cy="112628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CREATED BY : -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VARUN KUMAR (2K19/IT/140)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YASHIT KUMAR  (2K19/IT/149)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 CONCEPT USED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16380"/>
            <a:ext cx="9142412" cy="4539622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 smtClean="0"/>
              <a:t>Abstraction</a:t>
            </a:r>
            <a:r>
              <a:rPr lang="en-US" sz="1900" b="1" dirty="0" smtClean="0"/>
              <a:t> </a:t>
            </a:r>
            <a:r>
              <a:rPr lang="en-US" b="1" dirty="0" smtClean="0"/>
              <a:t>-  </a:t>
            </a:r>
            <a:r>
              <a:rPr lang="en-US" dirty="0" smtClean="0"/>
              <a:t>It </a:t>
            </a:r>
            <a:r>
              <a:rPr lang="en-US" dirty="0"/>
              <a:t>is one of the most essential and important feature of object oriented programming in C++. Abstraction means displaying only essential information and hiding the details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Classes Created :- </a:t>
            </a:r>
          </a:p>
          <a:p>
            <a:pPr marL="0" indent="0">
              <a:buNone/>
            </a:pPr>
            <a:r>
              <a:rPr lang="en-US" b="1" dirty="0" smtClean="0"/>
              <a:t>        1. Person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2. Student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3. Teacher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4. Admin</a:t>
            </a:r>
            <a:endParaRPr lang="en-US" dirty="0" smtClean="0"/>
          </a:p>
          <a:p>
            <a:endParaRPr lang="en-US" sz="1700" b="1" dirty="0" smtClean="0"/>
          </a:p>
          <a:p>
            <a:endParaRPr lang="en-US" sz="1700" b="1" dirty="0"/>
          </a:p>
          <a:p>
            <a:r>
              <a:rPr lang="en-US" sz="1700" b="1" dirty="0" smtClean="0"/>
              <a:t> </a:t>
            </a:r>
            <a:r>
              <a:rPr lang="en-US" sz="1900" b="1" u="sng" dirty="0" err="1" smtClean="0"/>
              <a:t>Encapuslation</a:t>
            </a:r>
            <a:r>
              <a:rPr lang="en-US" sz="1900" b="1" dirty="0" smtClean="0"/>
              <a:t> -</a:t>
            </a:r>
            <a:r>
              <a:rPr lang="en-US" sz="1700" b="1" dirty="0" smtClean="0"/>
              <a:t>  </a:t>
            </a:r>
            <a:r>
              <a:rPr lang="en-US" dirty="0"/>
              <a:t>Encapsulation is defined as binding together the data and the functions that manipulates them</a:t>
            </a:r>
            <a:r>
              <a:rPr lang="en-US" dirty="0" smtClean="0"/>
              <a:t>.       </a:t>
            </a:r>
          </a:p>
          <a:p>
            <a:pPr marL="0" indent="0">
              <a:buNone/>
            </a:pPr>
            <a:r>
              <a:rPr lang="en-US" dirty="0" smtClean="0"/>
              <a:t>      All </a:t>
            </a:r>
            <a:r>
              <a:rPr lang="en-US" dirty="0"/>
              <a:t>the </a:t>
            </a:r>
            <a:r>
              <a:rPr lang="en-US" dirty="0" smtClean="0"/>
              <a:t>four </a:t>
            </a:r>
            <a:r>
              <a:rPr lang="en-US" dirty="0"/>
              <a:t>classes have this feature </a:t>
            </a:r>
            <a:endParaRPr lang="en-US" b="1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40" y="403860"/>
            <a:ext cx="9279572" cy="6233160"/>
          </a:xfrm>
        </p:spPr>
        <p:txBody>
          <a:bodyPr>
            <a:normAutofit/>
          </a:bodyPr>
          <a:lstStyle/>
          <a:p>
            <a:r>
              <a:rPr lang="en-US" sz="1900" b="1" u="sng" dirty="0"/>
              <a:t>Friend Function / Classes Used</a:t>
            </a:r>
            <a:r>
              <a:rPr lang="en-US" sz="1900" b="1" dirty="0"/>
              <a:t> –  </a:t>
            </a:r>
            <a:r>
              <a:rPr lang="en-US" sz="1700" dirty="0"/>
              <a:t>A friend class can access private and protected members of other class in which it is declared as friend.  </a:t>
            </a:r>
          </a:p>
          <a:p>
            <a:pPr marL="0" indent="0">
              <a:buNone/>
            </a:pPr>
            <a:r>
              <a:rPr lang="en-US" sz="1700" b="1" dirty="0"/>
              <a:t>      </a:t>
            </a:r>
            <a:r>
              <a:rPr lang="en-US" sz="1700" dirty="0"/>
              <a:t>So we make class T</a:t>
            </a:r>
            <a:r>
              <a:rPr lang="en-US" sz="1700" dirty="0" smtClean="0"/>
              <a:t>eacher  </a:t>
            </a:r>
            <a:r>
              <a:rPr lang="en-US" sz="1700" dirty="0"/>
              <a:t>friend of </a:t>
            </a:r>
            <a:r>
              <a:rPr lang="en-US" sz="1700" dirty="0" smtClean="0"/>
              <a:t>class Student </a:t>
            </a:r>
            <a:r>
              <a:rPr lang="en-US" sz="1700" dirty="0"/>
              <a:t>so that </a:t>
            </a:r>
            <a:r>
              <a:rPr lang="en-US" sz="1700" dirty="0" smtClean="0"/>
              <a:t>teacher </a:t>
            </a:r>
            <a:r>
              <a:rPr lang="en-US" sz="1700" dirty="0"/>
              <a:t>can access </a:t>
            </a:r>
            <a:r>
              <a:rPr lang="en-US" sz="1700" smtClean="0"/>
              <a:t>student    </a:t>
            </a:r>
            <a:r>
              <a:rPr lang="en-US" sz="1700" smtClean="0"/>
              <a:t>data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/>
              <a:t>A</a:t>
            </a:r>
            <a:r>
              <a:rPr lang="en-US" sz="1700" dirty="0" smtClean="0"/>
              <a:t> </a:t>
            </a:r>
            <a:r>
              <a:rPr lang="en-US" sz="1700" dirty="0"/>
              <a:t>friend function can be given special grant </a:t>
            </a:r>
            <a:r>
              <a:rPr lang="en-US" sz="1700" dirty="0" smtClean="0"/>
              <a:t>to </a:t>
            </a:r>
            <a:r>
              <a:rPr lang="en-US" sz="1700" dirty="0"/>
              <a:t>access private and protected </a:t>
            </a:r>
            <a:r>
              <a:rPr lang="en-US" sz="1700" dirty="0" smtClean="0"/>
              <a:t>members . </a:t>
            </a:r>
          </a:p>
          <a:p>
            <a:r>
              <a:rPr lang="en-US" sz="1700" dirty="0"/>
              <a:t>Functionality  </a:t>
            </a:r>
            <a:r>
              <a:rPr lang="en-US" sz="1700" dirty="0" smtClean="0"/>
              <a:t>Class Result </a:t>
            </a:r>
            <a:r>
              <a:rPr lang="en-US" sz="1700" dirty="0"/>
              <a:t>and </a:t>
            </a:r>
            <a:r>
              <a:rPr lang="en-US" sz="1700" dirty="0" smtClean="0"/>
              <a:t>Display student marks can </a:t>
            </a:r>
            <a:r>
              <a:rPr lang="en-US" sz="1700" dirty="0"/>
              <a:t>be used by </a:t>
            </a:r>
            <a:r>
              <a:rPr lang="en-US" sz="1700" dirty="0" smtClean="0"/>
              <a:t> both Student   </a:t>
            </a:r>
            <a:r>
              <a:rPr lang="en-US" sz="1700" dirty="0"/>
              <a:t>class and    T</a:t>
            </a:r>
            <a:r>
              <a:rPr lang="en-US" sz="1700" dirty="0" smtClean="0"/>
              <a:t>eacher </a:t>
            </a:r>
            <a:r>
              <a:rPr lang="en-US" sz="1700" dirty="0"/>
              <a:t>so we make both  the functions friend </a:t>
            </a:r>
            <a:r>
              <a:rPr lang="en-US" sz="1700" dirty="0" smtClean="0"/>
              <a:t>.</a:t>
            </a:r>
            <a:endParaRPr lang="en-US" sz="17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900" b="1" u="sng" dirty="0" smtClean="0"/>
              <a:t>Inheritance</a:t>
            </a:r>
            <a:r>
              <a:rPr lang="en-US" sz="1900" b="1" dirty="0" smtClean="0"/>
              <a:t>  -</a:t>
            </a:r>
            <a:r>
              <a:rPr lang="en-US" sz="1600" b="1" dirty="0" smtClean="0"/>
              <a:t>  </a:t>
            </a:r>
            <a:r>
              <a:rPr lang="en-US" sz="1700" dirty="0" smtClean="0"/>
              <a:t>Inheritance </a:t>
            </a:r>
            <a:r>
              <a:rPr lang="en-US" sz="1700" dirty="0"/>
              <a:t>is one of the feature of </a:t>
            </a:r>
            <a:r>
              <a:rPr lang="en-US" sz="1700" b="1" dirty="0"/>
              <a:t>Object Oriented Programming</a:t>
            </a:r>
            <a:r>
              <a:rPr lang="en-US" sz="1700" dirty="0"/>
              <a:t> System </a:t>
            </a:r>
            <a:r>
              <a:rPr lang="en-US" sz="1700" dirty="0" smtClean="0"/>
              <a:t>. </a:t>
            </a:r>
            <a:r>
              <a:rPr lang="en-US" sz="1700" dirty="0"/>
              <a:t>I</a:t>
            </a:r>
            <a:r>
              <a:rPr lang="en-US" sz="1700" dirty="0" smtClean="0"/>
              <a:t>t </a:t>
            </a:r>
            <a:r>
              <a:rPr lang="en-US" sz="1700" dirty="0"/>
              <a:t>allows the child class to acquire the properties (the data members) and functionality (the member functions) of parent class. </a:t>
            </a:r>
          </a:p>
          <a:p>
            <a:pPr marL="0" indent="0">
              <a:buNone/>
            </a:pPr>
            <a:r>
              <a:rPr lang="en-US" sz="1600" dirty="0" smtClean="0"/>
              <a:t>          We have used </a:t>
            </a:r>
            <a:r>
              <a:rPr lang="en-US" sz="1600" b="1" dirty="0" err="1" smtClean="0"/>
              <a:t>hyrid</a:t>
            </a:r>
            <a:r>
              <a:rPr lang="en-US" sz="1600" dirty="0" smtClean="0"/>
              <a:t> inheritance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(D1)                           (Base)                        (D2)                              (D3)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</a:t>
            </a:r>
            <a:r>
              <a:rPr lang="en-US" sz="1600" b="1" dirty="0" smtClean="0"/>
              <a:t>Student       &lt; -------    Person   ------  &gt;    Teacher    -------  &gt;    Admin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1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357" y="546931"/>
            <a:ext cx="9385255" cy="5768411"/>
          </a:xfrm>
        </p:spPr>
        <p:txBody>
          <a:bodyPr/>
          <a:lstStyle/>
          <a:p>
            <a:pPr lvl="0"/>
            <a:r>
              <a:rPr lang="en-US" sz="2000" b="1" u="sng" dirty="0"/>
              <a:t>Exception Handling </a:t>
            </a:r>
            <a:r>
              <a:rPr lang="en-US" sz="2000" b="1" dirty="0"/>
              <a:t>- </a:t>
            </a:r>
            <a:r>
              <a:rPr lang="en-US" dirty="0"/>
              <a:t>A C++ exception  is a response to an exceptional circumstance that arises while a program is running, such as an attempt to divide by zero</a:t>
            </a:r>
          </a:p>
          <a:p>
            <a:r>
              <a:rPr lang="en-US" dirty="0"/>
              <a:t> It is  Used   when admin </a:t>
            </a:r>
            <a:r>
              <a:rPr lang="en-US" dirty="0" smtClean="0"/>
              <a:t>or teacher try </a:t>
            </a:r>
            <a:r>
              <a:rPr lang="en-US" dirty="0"/>
              <a:t>to enter the information about </a:t>
            </a:r>
            <a:r>
              <a:rPr lang="en-US" dirty="0" smtClean="0"/>
              <a:t>student </a:t>
            </a:r>
            <a:r>
              <a:rPr lang="en-US" dirty="0"/>
              <a:t>and enter  invalid info  and also it is used when the user is trying to enter wrong password at admin portal.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And also when the teacher enter marks out of range </a:t>
            </a:r>
            <a:r>
              <a:rPr lang="en-US" dirty="0" err="1" smtClean="0"/>
              <a:t>i.e</a:t>
            </a:r>
            <a:r>
              <a:rPr lang="en-US" dirty="0" smtClean="0"/>
              <a:t> above 100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When Date of Birth or phone number entered is invalid .</a:t>
            </a:r>
          </a:p>
          <a:p>
            <a:pPr marL="0" lvl="0" indent="0">
              <a:buNone/>
            </a:pPr>
            <a:endParaRPr lang="en-US" dirty="0"/>
          </a:p>
          <a:p>
            <a:endParaRPr lang="en-US" sz="2400" b="1" u="sng" dirty="0"/>
          </a:p>
          <a:p>
            <a:r>
              <a:rPr lang="en-US" sz="2000" b="1" u="sng" dirty="0"/>
              <a:t>File Handling </a:t>
            </a:r>
            <a:r>
              <a:rPr lang="en-US" sz="2400" b="1" dirty="0"/>
              <a:t>- </a:t>
            </a:r>
            <a:r>
              <a:rPr lang="en-US" dirty="0"/>
              <a:t>File Handling is used to store the record of the </a:t>
            </a:r>
            <a:r>
              <a:rPr lang="en-US" dirty="0" smtClean="0"/>
              <a:t>Teacher  </a:t>
            </a:r>
            <a:r>
              <a:rPr lang="en-US" dirty="0"/>
              <a:t>and </a:t>
            </a:r>
            <a:r>
              <a:rPr lang="en-US" dirty="0" smtClean="0"/>
              <a:t> Student 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460" y="1379220"/>
            <a:ext cx="9348152" cy="4532002"/>
          </a:xfrm>
        </p:spPr>
        <p:txBody>
          <a:bodyPr/>
          <a:lstStyle/>
          <a:p>
            <a:r>
              <a:rPr lang="en-US" b="1" u="sng" dirty="0" err="1" smtClean="0"/>
              <a:t>Adminstration</a:t>
            </a:r>
            <a:r>
              <a:rPr lang="en-US" b="1" u="sng" dirty="0" smtClean="0"/>
              <a:t> Entering   Student and Teacher Details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053" y="1264555"/>
            <a:ext cx="3415119" cy="3687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1" y="1999716"/>
            <a:ext cx="4038885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9600"/>
            <a:ext cx="8915400" cy="530162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err="1" smtClean="0"/>
              <a:t>Adminstration</a:t>
            </a:r>
            <a:r>
              <a:rPr lang="en-US" b="1" u="sng" dirty="0" smtClean="0"/>
              <a:t> Modifying and Deleting Records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70" y="1025369"/>
            <a:ext cx="3689974" cy="223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70" y="3134982"/>
            <a:ext cx="3408110" cy="3723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7" y="1438176"/>
            <a:ext cx="5757112" cy="36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1480"/>
            <a:ext cx="8915400" cy="5499742"/>
          </a:xfrm>
        </p:spPr>
        <p:txBody>
          <a:bodyPr/>
          <a:lstStyle/>
          <a:p>
            <a:r>
              <a:rPr lang="en-US" b="1" u="sng" dirty="0" smtClean="0"/>
              <a:t>Teacher Entering Student Marks And </a:t>
            </a:r>
          </a:p>
          <a:p>
            <a:r>
              <a:rPr lang="en-US" b="1" u="sng" dirty="0" smtClean="0"/>
              <a:t>also Modifying Marks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8" y="1341690"/>
            <a:ext cx="3746054" cy="422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54" y="1239140"/>
            <a:ext cx="2979814" cy="2934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595" y="4173285"/>
            <a:ext cx="2876073" cy="2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2440"/>
            <a:ext cx="8915400" cy="5438782"/>
          </a:xfrm>
        </p:spPr>
        <p:txBody>
          <a:bodyPr/>
          <a:lstStyle/>
          <a:p>
            <a:r>
              <a:rPr lang="en-US" b="1" u="sng" dirty="0" smtClean="0"/>
              <a:t>Student or Teacher or Admin can view </a:t>
            </a:r>
            <a:r>
              <a:rPr lang="en-US" b="1" u="sng" dirty="0" err="1" smtClean="0"/>
              <a:t>Streamwise</a:t>
            </a:r>
            <a:r>
              <a:rPr lang="en-US" b="1" u="sng" dirty="0" smtClean="0"/>
              <a:t> Class Result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24" y="1587637"/>
            <a:ext cx="5220755" cy="3571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39" y="1587637"/>
            <a:ext cx="5376185" cy="37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56260"/>
            <a:ext cx="8915400" cy="5354962"/>
          </a:xfrm>
        </p:spPr>
        <p:txBody>
          <a:bodyPr/>
          <a:lstStyle/>
          <a:p>
            <a:r>
              <a:rPr lang="en-US" b="1" u="sng" dirty="0" smtClean="0"/>
              <a:t>Combined Class Result percentage Wise Sorted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28" y="1734796"/>
            <a:ext cx="5785605" cy="40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18160"/>
            <a:ext cx="8915400" cy="5393062"/>
          </a:xfrm>
        </p:spPr>
        <p:txBody>
          <a:bodyPr/>
          <a:lstStyle/>
          <a:p>
            <a:r>
              <a:rPr lang="en-US" b="1" u="sng" dirty="0" err="1" smtClean="0"/>
              <a:t>Streamwise</a:t>
            </a:r>
            <a:r>
              <a:rPr lang="en-US" b="1" u="sng" dirty="0" smtClean="0"/>
              <a:t> Result Percentage Sorted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50" y="1325977"/>
            <a:ext cx="7191375" cy="475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04" y="350430"/>
            <a:ext cx="2795049" cy="18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2440"/>
            <a:ext cx="8915400" cy="5438782"/>
          </a:xfrm>
        </p:spPr>
        <p:txBody>
          <a:bodyPr/>
          <a:lstStyle/>
          <a:p>
            <a:r>
              <a:rPr lang="en-US" b="1" u="sng" dirty="0" smtClean="0"/>
              <a:t>Top 5 Scorers in each Subject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13" y="1042587"/>
            <a:ext cx="3359079" cy="458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03" y="1150656"/>
            <a:ext cx="4857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192" y="581381"/>
            <a:ext cx="8911687" cy="128089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STUDENT AND TEACHER MANAGEMENT SYSTEM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66758"/>
            <a:ext cx="8915400" cy="5444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68680"/>
            <a:ext cx="8915400" cy="5042542"/>
          </a:xfrm>
        </p:spPr>
        <p:txBody>
          <a:bodyPr/>
          <a:lstStyle/>
          <a:p>
            <a:r>
              <a:rPr lang="en-US" b="1" u="sng" dirty="0" smtClean="0"/>
              <a:t>Student can view his Record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36" y="1783812"/>
            <a:ext cx="4205198" cy="45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3500"/>
            <a:ext cx="8915400" cy="457772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SOURCE CODE GITHUB LINK</a:t>
            </a:r>
          </a:p>
          <a:p>
            <a:endParaRPr lang="en-US" sz="3200" b="1" dirty="0"/>
          </a:p>
          <a:p>
            <a:r>
              <a:rPr lang="en-US" sz="2000" b="1"/>
              <a:t>https://github.com/varunkmr038/OOP-Project/blob/main/Student%20and%20Teacher%20Management%20System.cpp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559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BIBLIOGRAPHY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https://www.geeksforgeeks.org/object-oriented-programming-in-cpp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Geetanjali</a:t>
            </a:r>
            <a:r>
              <a:rPr lang="en-US" dirty="0" smtClean="0"/>
              <a:t> Mam Notes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https://www.geeksforgeeks.org/friend-class-function-cpp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https://www.geeksforgeeks.org/file-handling-c-classes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2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8423"/>
            <a:ext cx="8915400" cy="47087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b="1" dirty="0"/>
              <a:t>Student </a:t>
            </a:r>
            <a:r>
              <a:rPr lang="en-US" sz="2000" b="1" dirty="0" smtClean="0"/>
              <a:t>and Teacher Management </a:t>
            </a:r>
            <a:r>
              <a:rPr lang="en-US" sz="2000" b="1" dirty="0"/>
              <a:t>System</a:t>
            </a:r>
            <a:r>
              <a:rPr lang="en-US" sz="2000" dirty="0"/>
              <a:t> is </a:t>
            </a:r>
            <a:r>
              <a:rPr lang="en-US" sz="2000" dirty="0" smtClean="0"/>
              <a:t>a Project </a:t>
            </a:r>
            <a:r>
              <a:rPr lang="en-US" sz="2000" dirty="0"/>
              <a:t> </a:t>
            </a:r>
            <a:r>
              <a:rPr lang="en-US" sz="2000" dirty="0" smtClean="0"/>
              <a:t>for </a:t>
            </a:r>
            <a:r>
              <a:rPr lang="en-US" sz="2000" dirty="0"/>
              <a:t>education establishments to manage student </a:t>
            </a:r>
            <a:r>
              <a:rPr lang="en-US" sz="2000" dirty="0" smtClean="0"/>
              <a:t>and teacher data</a:t>
            </a:r>
          </a:p>
          <a:p>
            <a:endParaRPr lang="en-US" sz="2000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capabilities include the basics such </a:t>
            </a:r>
            <a:r>
              <a:rPr lang="en-US" sz="2000" dirty="0" smtClean="0"/>
              <a:t>as </a:t>
            </a:r>
            <a:r>
              <a:rPr lang="en-US" sz="2000" dirty="0"/>
              <a:t>report cards, </a:t>
            </a:r>
            <a:r>
              <a:rPr lang="en-US" sz="2000" dirty="0" smtClean="0"/>
              <a:t>personal records of students and teacher  </a:t>
            </a:r>
            <a:r>
              <a:rPr lang="en-US" sz="2000" dirty="0"/>
              <a:t>as well as many other </a:t>
            </a:r>
            <a:r>
              <a:rPr lang="en-US" sz="2000" dirty="0" smtClean="0"/>
              <a:t>specialized  capabilities like  </a:t>
            </a:r>
            <a:r>
              <a:rPr lang="en-US" sz="2000" dirty="0"/>
              <a:t>student grades </a:t>
            </a:r>
            <a:r>
              <a:rPr lang="en-US" sz="2000" dirty="0" smtClean="0"/>
              <a:t>, percentage , stream and subject toppers on </a:t>
            </a:r>
            <a:r>
              <a:rPr lang="en-US" sz="2000" dirty="0"/>
              <a:t>console application.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means that not only administrators but also , teachers, and students have access to real-time data. </a:t>
            </a:r>
          </a:p>
          <a:p>
            <a:endParaRPr lang="en-US" sz="14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0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441" y="922946"/>
            <a:ext cx="9556171" cy="49882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Student and Teacher Management System  will replace the paper-based data collection and information exchange system among the various departments of a particular school.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STMS </a:t>
            </a:r>
            <a:r>
              <a:rPr lang="en-US" sz="2000" dirty="0"/>
              <a:t>provides an innovative solution for Today’s school record-keeping challenges.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So </a:t>
            </a:r>
            <a:r>
              <a:rPr lang="en-US" sz="2000" dirty="0"/>
              <a:t>we decided to make   C++ console based application on </a:t>
            </a:r>
            <a:r>
              <a:rPr lang="en-US" sz="2000" dirty="0" smtClean="0"/>
              <a:t>Student and Teacher Management System 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7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94" y="716734"/>
            <a:ext cx="9584964" cy="54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82" y="649747"/>
            <a:ext cx="8911687" cy="1280890"/>
          </a:xfrm>
        </p:spPr>
        <p:txBody>
          <a:bodyPr/>
          <a:lstStyle/>
          <a:p>
            <a:r>
              <a:rPr lang="en-US" b="1" dirty="0" smtClean="0"/>
              <a:t> FEATURES OF OUR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082" y="1649338"/>
            <a:ext cx="9535530" cy="42618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divided system into three  portals : -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1. Teacher                        2 . Student                   3. </a:t>
            </a:r>
            <a:r>
              <a:rPr lang="en-US" sz="2000" dirty="0" err="1" smtClean="0"/>
              <a:t>Adminstration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61" y="3326709"/>
            <a:ext cx="6349258" cy="37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Teacher Portal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081" y="2077591"/>
            <a:ext cx="8915400" cy="3777622"/>
          </a:xfrm>
        </p:spPr>
        <p:txBody>
          <a:bodyPr/>
          <a:lstStyle/>
          <a:p>
            <a:r>
              <a:rPr lang="en-US" b="1" dirty="0" smtClean="0"/>
              <a:t>1 . Enter Student Marks</a:t>
            </a:r>
          </a:p>
          <a:p>
            <a:r>
              <a:rPr lang="en-US" b="1" dirty="0" smtClean="0"/>
              <a:t>2.  Display All student Marks </a:t>
            </a:r>
          </a:p>
          <a:p>
            <a:r>
              <a:rPr lang="en-US" b="1" dirty="0" smtClean="0"/>
              <a:t>3.  Can </a:t>
            </a:r>
            <a:r>
              <a:rPr lang="en-US" b="1" dirty="0"/>
              <a:t>s</a:t>
            </a:r>
            <a:r>
              <a:rPr lang="en-US" b="1" dirty="0" smtClean="0"/>
              <a:t>earch  Student Record</a:t>
            </a:r>
          </a:p>
          <a:p>
            <a:r>
              <a:rPr lang="en-US" b="1" dirty="0" smtClean="0"/>
              <a:t>4.  Can </a:t>
            </a:r>
            <a:r>
              <a:rPr lang="en-US" b="1" dirty="0"/>
              <a:t>m</a:t>
            </a:r>
            <a:r>
              <a:rPr lang="en-US" b="1" dirty="0" smtClean="0"/>
              <a:t>odify Student Marks</a:t>
            </a:r>
          </a:p>
          <a:p>
            <a:r>
              <a:rPr lang="en-US" b="1" dirty="0" smtClean="0"/>
              <a:t>5. Can  delete Student Record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994" y="1478074"/>
            <a:ext cx="3346993" cy="1199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21" y="2753915"/>
            <a:ext cx="4282774" cy="41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Student Portal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Search for its record </a:t>
            </a:r>
          </a:p>
          <a:p>
            <a:r>
              <a:rPr lang="en-US" b="1" dirty="0" smtClean="0"/>
              <a:t>2. Check Class Result </a:t>
            </a:r>
            <a:r>
              <a:rPr lang="en-US" b="1" dirty="0" err="1" smtClean="0"/>
              <a:t>Streamwise</a:t>
            </a:r>
            <a:endParaRPr lang="en-US" b="1" dirty="0" smtClean="0"/>
          </a:p>
          <a:p>
            <a:r>
              <a:rPr lang="en-US" b="1" dirty="0" smtClean="0"/>
              <a:t>3. View All Students Percentage(sorted)</a:t>
            </a:r>
          </a:p>
          <a:p>
            <a:r>
              <a:rPr lang="en-US" b="1" dirty="0" smtClean="0"/>
              <a:t>4.  View Top 5 Scorers in  each subject  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912" y="1264555"/>
            <a:ext cx="4907277" cy="4255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84" y="4022411"/>
            <a:ext cx="3702015" cy="24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Adminstration</a:t>
            </a:r>
            <a:r>
              <a:rPr lang="en-US" b="1" dirty="0" smtClean="0"/>
              <a:t> </a:t>
            </a:r>
            <a:r>
              <a:rPr lang="en-US" b="1" dirty="0"/>
              <a:t>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dirty="0" smtClean="0"/>
              <a:t>Class Result </a:t>
            </a:r>
            <a:r>
              <a:rPr lang="en-US" b="1" dirty="0" err="1" smtClean="0"/>
              <a:t>Streamwise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2. </a:t>
            </a:r>
            <a:r>
              <a:rPr lang="en-US" b="1" dirty="0" smtClean="0"/>
              <a:t>Add Teacher Record</a:t>
            </a:r>
            <a:endParaRPr lang="en-US" b="1" dirty="0"/>
          </a:p>
          <a:p>
            <a:r>
              <a:rPr lang="en-US" b="1" dirty="0"/>
              <a:t>3. </a:t>
            </a:r>
            <a:r>
              <a:rPr lang="en-US" b="1" dirty="0" smtClean="0"/>
              <a:t>Add Student Record</a:t>
            </a:r>
            <a:endParaRPr lang="en-US" b="1" dirty="0"/>
          </a:p>
          <a:p>
            <a:r>
              <a:rPr lang="en-US" b="1" dirty="0"/>
              <a:t>4. </a:t>
            </a:r>
            <a:r>
              <a:rPr lang="en-US" b="1" dirty="0" smtClean="0"/>
              <a:t>Show All Teachers Record</a:t>
            </a:r>
          </a:p>
          <a:p>
            <a:r>
              <a:rPr lang="en-US" b="1" dirty="0" smtClean="0"/>
              <a:t>5. Show All Students Record</a:t>
            </a:r>
          </a:p>
          <a:p>
            <a:r>
              <a:rPr lang="en-US" b="1" dirty="0" smtClean="0"/>
              <a:t>6. Delete Teacher Record</a:t>
            </a:r>
          </a:p>
          <a:p>
            <a:r>
              <a:rPr lang="en-US" b="1" dirty="0" smtClean="0"/>
              <a:t>7. Modify Teacher Record 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843" y="1094472"/>
            <a:ext cx="3678386" cy="11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92" y="2325238"/>
            <a:ext cx="3617489" cy="42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948</TotalTime>
  <Words>628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OBJECT ORIENTED PROGRAMMING (IT-203)  CWS   PROJECT</vt:lpstr>
      <vt:lpstr>STUDENT AND TEACHER MANAGEMENT SYSTEM</vt:lpstr>
      <vt:lpstr>INTRODUCTION </vt:lpstr>
      <vt:lpstr>PowerPoint Presentation</vt:lpstr>
      <vt:lpstr>PowerPoint Presentation</vt:lpstr>
      <vt:lpstr> FEATURES OF OUR PROJECT</vt:lpstr>
      <vt:lpstr>Teacher Portal</vt:lpstr>
      <vt:lpstr>Student Portal</vt:lpstr>
      <vt:lpstr>Adminstration Portal</vt:lpstr>
      <vt:lpstr>OOP CONCEPT USED </vt:lpstr>
      <vt:lpstr>PowerPoint Presentation</vt:lpstr>
      <vt:lpstr>PowerPoint Presentation</vt:lpstr>
      <vt:lpstr>Working 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PROGRAMMING(IT-203)  CWS   PROJECT</dc:title>
  <dc:creator>NISHANT</dc:creator>
  <cp:lastModifiedBy>Microsoft account</cp:lastModifiedBy>
  <cp:revision>53</cp:revision>
  <dcterms:created xsi:type="dcterms:W3CDTF">2020-09-28T13:00:32Z</dcterms:created>
  <dcterms:modified xsi:type="dcterms:W3CDTF">2020-11-23T07:04:43Z</dcterms:modified>
</cp:coreProperties>
</file>