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31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326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6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8909-3CD2-49EF-8474-33ACE1673E3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7B1238-F3F9-44B0-8934-0342AC26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riend-class-function-cpp/" TargetMode="External"/><Relationship Id="rId2" Type="http://schemas.openxmlformats.org/officeDocument/2006/relationships/hyperlink" Target="https://www.geeksforgeeks.org/object-oriented-programming-in-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file-handling-c-class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OBJECT ORIENTED PROGRAMMING(IT-203)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PRS  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930" y="4777381"/>
            <a:ext cx="8915399" cy="112628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CREATED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BY : -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VARUN KUMAR (2K19/IT/140)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YASHIT KUMAR  (2K19/IT/149)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040" y="403860"/>
            <a:ext cx="9279572" cy="6233160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u="sng" dirty="0"/>
              <a:t>Friend Function / Classes Used</a:t>
            </a:r>
            <a:r>
              <a:rPr lang="en-US" sz="1900" b="1" dirty="0"/>
              <a:t> –  </a:t>
            </a:r>
            <a:r>
              <a:rPr lang="en-US" sz="1700" dirty="0"/>
              <a:t>A friend class can access private and protected members of other class in which it is declared as friend.  </a:t>
            </a:r>
          </a:p>
          <a:p>
            <a:pPr marL="0" indent="0">
              <a:buNone/>
            </a:pPr>
            <a:r>
              <a:rPr lang="en-US" sz="1700" b="1" dirty="0"/>
              <a:t>      </a:t>
            </a:r>
            <a:r>
              <a:rPr lang="en-US" sz="1700" dirty="0"/>
              <a:t>So we make class </a:t>
            </a:r>
            <a:r>
              <a:rPr lang="en-US" sz="1700" dirty="0" smtClean="0"/>
              <a:t>admin and ticket  </a:t>
            </a:r>
            <a:r>
              <a:rPr lang="en-US" sz="1700" dirty="0"/>
              <a:t>friend of class Bus so that admin can access Bus </a:t>
            </a:r>
            <a:r>
              <a:rPr lang="en-US" sz="1700" dirty="0" smtClean="0"/>
              <a:t> data</a:t>
            </a:r>
          </a:p>
          <a:p>
            <a:endParaRPr lang="en-US" sz="1700" dirty="0"/>
          </a:p>
          <a:p>
            <a:r>
              <a:rPr lang="en-US" sz="1700" dirty="0"/>
              <a:t>A</a:t>
            </a:r>
            <a:r>
              <a:rPr lang="en-US" sz="1700" dirty="0" smtClean="0"/>
              <a:t> </a:t>
            </a:r>
            <a:r>
              <a:rPr lang="en-US" sz="1700" dirty="0"/>
              <a:t>friend function can be given special grant </a:t>
            </a:r>
            <a:r>
              <a:rPr lang="en-US" sz="1700" dirty="0" smtClean="0"/>
              <a:t>to </a:t>
            </a:r>
            <a:r>
              <a:rPr lang="en-US" sz="1700" dirty="0"/>
              <a:t>access private and protected </a:t>
            </a:r>
            <a:r>
              <a:rPr lang="en-US" sz="1700" dirty="0" smtClean="0"/>
              <a:t>members</a:t>
            </a:r>
          </a:p>
          <a:p>
            <a:pPr marL="0" indent="0">
              <a:buNone/>
            </a:pPr>
            <a:r>
              <a:rPr lang="en-US" sz="1700" dirty="0"/>
              <a:t>Functionality   cancel ticket and modify ticket can be used by both admin class and     customer so we make both  the functions friend 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lvl="0" indent="0">
              <a:buNone/>
            </a:pPr>
            <a:endParaRPr lang="en-US" b="1" dirty="0" smtClean="0"/>
          </a:p>
          <a:p>
            <a:pPr lvl="0"/>
            <a:r>
              <a:rPr lang="en-US" b="1" dirty="0" smtClean="0"/>
              <a:t> </a:t>
            </a:r>
            <a:r>
              <a:rPr lang="en-US" sz="1900" b="1" u="sng" dirty="0"/>
              <a:t>Exception </a:t>
            </a:r>
            <a:r>
              <a:rPr lang="en-US" sz="1900" b="1" u="sng" dirty="0" smtClean="0"/>
              <a:t>Handling </a:t>
            </a:r>
            <a:r>
              <a:rPr lang="en-US" sz="1900" b="1" dirty="0" smtClean="0"/>
              <a:t>- </a:t>
            </a:r>
            <a:r>
              <a:rPr lang="en-US" sz="1700" dirty="0" smtClean="0"/>
              <a:t>A C++ exception  </a:t>
            </a:r>
            <a:r>
              <a:rPr lang="en-US" sz="1700" dirty="0"/>
              <a:t>is a response to </a:t>
            </a:r>
            <a:r>
              <a:rPr lang="en-US" sz="1700" dirty="0" smtClean="0"/>
              <a:t>an exceptional </a:t>
            </a:r>
            <a:r>
              <a:rPr lang="en-US" sz="1700" dirty="0"/>
              <a:t>circumstance that arises while a program is running, such as an attempt to divide by </a:t>
            </a:r>
            <a:r>
              <a:rPr lang="en-US" sz="1700" dirty="0" smtClean="0"/>
              <a:t>zero</a:t>
            </a:r>
          </a:p>
          <a:p>
            <a:r>
              <a:rPr lang="en-US" sz="1700" dirty="0"/>
              <a:t> It is  Used   when </a:t>
            </a:r>
            <a:r>
              <a:rPr lang="en-US" sz="1700" dirty="0" smtClean="0"/>
              <a:t>admin try </a:t>
            </a:r>
            <a:r>
              <a:rPr lang="en-US" sz="1700" dirty="0"/>
              <a:t>to enter the information about </a:t>
            </a:r>
            <a:r>
              <a:rPr lang="en-US" sz="1700" dirty="0" smtClean="0"/>
              <a:t>bus </a:t>
            </a:r>
            <a:r>
              <a:rPr lang="en-US" sz="1700" dirty="0"/>
              <a:t>and enter  </a:t>
            </a:r>
            <a:r>
              <a:rPr lang="en-US" sz="1700" dirty="0" smtClean="0"/>
              <a:t>invalid info  and also </a:t>
            </a:r>
            <a:r>
              <a:rPr lang="en-US" sz="1700" dirty="0"/>
              <a:t>it is used when the </a:t>
            </a:r>
            <a:r>
              <a:rPr lang="en-US" sz="1700" dirty="0" smtClean="0"/>
              <a:t>user </a:t>
            </a:r>
            <a:r>
              <a:rPr lang="en-US" sz="1700" dirty="0"/>
              <a:t>is trying to enter wrong password at admin portal.</a:t>
            </a:r>
          </a:p>
          <a:p>
            <a:pPr lvl="0"/>
            <a:r>
              <a:rPr lang="en-US" sz="1700" dirty="0" smtClean="0"/>
              <a:t> and also when Customer tries to enter invalid info</a:t>
            </a:r>
          </a:p>
          <a:p>
            <a:pPr lvl="0"/>
            <a:endParaRPr lang="en-US" sz="1600" dirty="0"/>
          </a:p>
          <a:p>
            <a:endParaRPr lang="en-US" sz="2100" b="1" u="sng" dirty="0" smtClean="0"/>
          </a:p>
          <a:p>
            <a:r>
              <a:rPr lang="en-US" sz="2100" b="1" u="sng" dirty="0" smtClean="0"/>
              <a:t>File Handling </a:t>
            </a:r>
            <a:r>
              <a:rPr lang="en-US" sz="2100" b="1" dirty="0" smtClean="0"/>
              <a:t>- </a:t>
            </a:r>
            <a:r>
              <a:rPr lang="en-US" sz="1700" dirty="0" smtClean="0"/>
              <a:t>File </a:t>
            </a:r>
            <a:r>
              <a:rPr lang="en-US" sz="1700" dirty="0"/>
              <a:t>Handling is used to store the record of the user tickets  and buses </a:t>
            </a:r>
            <a:r>
              <a:rPr lang="en-US" sz="1600" dirty="0"/>
              <a:t>.  </a:t>
            </a:r>
          </a:p>
          <a:p>
            <a:pPr lvl="0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11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460" y="1379220"/>
            <a:ext cx="9348152" cy="4532002"/>
          </a:xfrm>
        </p:spPr>
        <p:txBody>
          <a:bodyPr/>
          <a:lstStyle/>
          <a:p>
            <a:r>
              <a:rPr lang="en-US" b="1" u="sng" dirty="0" smtClean="0"/>
              <a:t>Admin  Installing  Buses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59" y="1901694"/>
            <a:ext cx="6204585" cy="40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9600"/>
            <a:ext cx="8915400" cy="530162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View all Buses via admin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53588"/>
            <a:ext cx="8785860" cy="44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11480"/>
            <a:ext cx="8915400" cy="5499742"/>
          </a:xfrm>
        </p:spPr>
        <p:txBody>
          <a:bodyPr/>
          <a:lstStyle/>
          <a:p>
            <a:r>
              <a:rPr lang="en-US" b="1" u="sng" dirty="0" smtClean="0"/>
              <a:t>Admin can delete Bus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73" y="1276350"/>
            <a:ext cx="8228648" cy="39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2440"/>
            <a:ext cx="8915400" cy="5438782"/>
          </a:xfrm>
        </p:spPr>
        <p:txBody>
          <a:bodyPr/>
          <a:lstStyle/>
          <a:p>
            <a:r>
              <a:rPr lang="en-US" b="1" u="sng" dirty="0" smtClean="0"/>
              <a:t>Passenger can Book Tickets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23" y="995363"/>
            <a:ext cx="3591878" cy="1137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294" y="2065020"/>
            <a:ext cx="637633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56260"/>
            <a:ext cx="8915400" cy="5354962"/>
          </a:xfrm>
        </p:spPr>
        <p:txBody>
          <a:bodyPr/>
          <a:lstStyle/>
          <a:p>
            <a:r>
              <a:rPr lang="en-US" b="1" u="sng" dirty="0" smtClean="0"/>
              <a:t>Passenger can view his Reserved Ticket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90" y="880110"/>
            <a:ext cx="39243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" y="2455691"/>
            <a:ext cx="7619047" cy="24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18160"/>
            <a:ext cx="8915400" cy="5393062"/>
          </a:xfrm>
        </p:spPr>
        <p:txBody>
          <a:bodyPr/>
          <a:lstStyle/>
          <a:p>
            <a:r>
              <a:rPr lang="en-US" b="1" u="sng" dirty="0" smtClean="0"/>
              <a:t>Passenger or Admin can modify his name and seats on ticket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11" y="1546860"/>
            <a:ext cx="10110751" cy="41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2440"/>
            <a:ext cx="8915400" cy="5438782"/>
          </a:xfrm>
        </p:spPr>
        <p:txBody>
          <a:bodyPr/>
          <a:lstStyle/>
          <a:p>
            <a:r>
              <a:rPr lang="en-US" b="1" u="sng" dirty="0" smtClean="0"/>
              <a:t>Admin can View all Bookings</a:t>
            </a:r>
          </a:p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13" y="1051560"/>
            <a:ext cx="7890342" cy="50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68680"/>
            <a:ext cx="8915400" cy="5042542"/>
          </a:xfrm>
        </p:spPr>
        <p:txBody>
          <a:bodyPr/>
          <a:lstStyle/>
          <a:p>
            <a:r>
              <a:rPr lang="en-US" b="1" u="sng" dirty="0"/>
              <a:t>Passenger or Admin can </a:t>
            </a:r>
            <a:r>
              <a:rPr lang="en-US" b="1" u="sng" dirty="0" smtClean="0"/>
              <a:t>cancel Ticket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69" y="1798320"/>
            <a:ext cx="9234756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77240"/>
            <a:ext cx="8915400" cy="5133982"/>
          </a:xfrm>
        </p:spPr>
        <p:txBody>
          <a:bodyPr/>
          <a:lstStyle/>
          <a:p>
            <a:r>
              <a:rPr lang="en-US" b="1" u="sng" dirty="0" smtClean="0"/>
              <a:t>Admin </a:t>
            </a:r>
            <a:r>
              <a:rPr lang="en-US" b="1" u="sng" dirty="0"/>
              <a:t>can  </a:t>
            </a:r>
            <a:r>
              <a:rPr lang="en-US" b="1" u="sng" dirty="0" smtClean="0"/>
              <a:t>view  a particular Bus Tickets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92" y="1409700"/>
            <a:ext cx="6231541" cy="43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192" y="581381"/>
            <a:ext cx="8911687" cy="128089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BUS RESERVATION SYSTEM</a:t>
            </a:r>
            <a:endParaRPr lang="en-US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366758"/>
            <a:ext cx="8915400" cy="544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3500"/>
            <a:ext cx="8915400" cy="457772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SOURCE CODE GITHUB LINK</a:t>
            </a:r>
          </a:p>
          <a:p>
            <a:endParaRPr lang="en-US" sz="3200" b="1" dirty="0"/>
          </a:p>
          <a:p>
            <a:r>
              <a:rPr lang="en-US" sz="2000" b="1" dirty="0"/>
              <a:t>https://github.com/varunkmr038/OOP-Project/blob/main/Bus%20Reservation%20System.cpp</a:t>
            </a:r>
          </a:p>
        </p:txBody>
      </p:sp>
    </p:spTree>
    <p:extLst>
      <p:ext uri="{BB962C8B-B14F-4D97-AF65-F5344CB8AC3E}">
        <p14:creationId xmlns:p14="http://schemas.microsoft.com/office/powerpoint/2010/main" val="76559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BIBLIOGRAPHY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https://www.geeksforgeeks.org/object-oriented-programming-in-cpp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Geetanjali</a:t>
            </a:r>
            <a:r>
              <a:rPr lang="en-US" dirty="0" smtClean="0"/>
              <a:t> Mam Notes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https://www.geeksforgeeks.org/friend-class-function-cpp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https://www.geeksforgeeks.org/file-handling-c-classes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2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jameskomo/bus-reservation-system: This is a Python-Django reservation  system that allows passengers to search buses to book based on origin and  destination, book buses and see billings, Cancel reservations with full  authent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67" y="800959"/>
            <a:ext cx="7153263" cy="415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4976"/>
            <a:ext cx="8915400" cy="4236246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Traveling is a large growing business across all countries. </a:t>
            </a:r>
            <a:r>
              <a:rPr lang="en-US" sz="2200" dirty="0" smtClean="0"/>
              <a:t>It includes </a:t>
            </a:r>
            <a:r>
              <a:rPr lang="en-US" sz="2200" dirty="0"/>
              <a:t>maintenance of information like schedule and details of each bus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/>
              <a:t>We observed the working of the Bus reservation system and after going through it, we get to know that there are many operations, which they have to do manually. It takes a lot of time and causing many errors while data entry. Due to this, sometimes a lot of problems occur and they were facing many disputes with customers</a:t>
            </a:r>
            <a:r>
              <a:rPr lang="en-US" sz="2200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 we decided to make   C++ console based application on Bus Reservation System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087" y="1435694"/>
            <a:ext cx="9945072" cy="39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82" y="649747"/>
            <a:ext cx="8911687" cy="1280890"/>
          </a:xfrm>
        </p:spPr>
        <p:txBody>
          <a:bodyPr/>
          <a:lstStyle/>
          <a:p>
            <a:r>
              <a:rPr lang="en-US" b="1" dirty="0" smtClean="0"/>
              <a:t> FEATURES OF OUR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082" y="1649338"/>
            <a:ext cx="9535530" cy="42618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divided system into two  portals : -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1. Passenger     2 .Bus Authority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419" y="3118235"/>
            <a:ext cx="5540895" cy="36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Passenger can do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081" y="2077591"/>
            <a:ext cx="8915400" cy="3777622"/>
          </a:xfrm>
        </p:spPr>
        <p:txBody>
          <a:bodyPr/>
          <a:lstStyle/>
          <a:p>
            <a:r>
              <a:rPr lang="en-US" b="1" dirty="0" smtClean="0"/>
              <a:t>1 . Book a Bus Ticket</a:t>
            </a:r>
          </a:p>
          <a:p>
            <a:r>
              <a:rPr lang="en-US" b="1" dirty="0" smtClean="0"/>
              <a:t>2.  Can view his/her bookings </a:t>
            </a:r>
          </a:p>
          <a:p>
            <a:r>
              <a:rPr lang="en-US" b="1" dirty="0" smtClean="0"/>
              <a:t>3.  </a:t>
            </a:r>
            <a:r>
              <a:rPr lang="en-US" b="1" dirty="0"/>
              <a:t>C</a:t>
            </a:r>
            <a:r>
              <a:rPr lang="en-US" b="1" dirty="0" smtClean="0"/>
              <a:t>an cancel Ticket</a:t>
            </a:r>
          </a:p>
          <a:p>
            <a:r>
              <a:rPr lang="en-US" b="1" dirty="0" smtClean="0"/>
              <a:t>4.  Can Modify Ticket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726" y="1661139"/>
            <a:ext cx="5584574" cy="31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Authority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Add Bus</a:t>
            </a:r>
          </a:p>
          <a:p>
            <a:r>
              <a:rPr lang="en-US" b="1" dirty="0" smtClean="0"/>
              <a:t>2. View All Buses</a:t>
            </a:r>
          </a:p>
          <a:p>
            <a:r>
              <a:rPr lang="en-US" b="1" dirty="0" smtClean="0"/>
              <a:t>3. View All Bookings</a:t>
            </a:r>
          </a:p>
          <a:p>
            <a:r>
              <a:rPr lang="en-US" b="1" dirty="0" smtClean="0"/>
              <a:t>4. Show Bus Booking</a:t>
            </a:r>
          </a:p>
          <a:p>
            <a:r>
              <a:rPr lang="en-US" b="1" dirty="0" smtClean="0"/>
              <a:t> 5. Modify User Booking</a:t>
            </a:r>
          </a:p>
          <a:p>
            <a:r>
              <a:rPr lang="en-US" b="1" dirty="0" smtClean="0"/>
              <a:t> 6. Delete Bus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906" y="1136368"/>
            <a:ext cx="5044778" cy="2219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80" y="3584297"/>
            <a:ext cx="3985260" cy="30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OOP CONCEPT USED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16380"/>
            <a:ext cx="9142412" cy="4539622"/>
          </a:xfrm>
        </p:spPr>
        <p:txBody>
          <a:bodyPr>
            <a:normAutofit lnSpcReduction="10000"/>
          </a:bodyPr>
          <a:lstStyle/>
          <a:p>
            <a:r>
              <a:rPr lang="en-US" sz="1700" b="1" u="sng" dirty="0" smtClean="0"/>
              <a:t>Abstraction</a:t>
            </a:r>
            <a:r>
              <a:rPr lang="en-US" sz="1700" b="1" dirty="0" smtClean="0"/>
              <a:t> -  </a:t>
            </a:r>
            <a:r>
              <a:rPr lang="en-US" sz="1500" dirty="0" smtClean="0"/>
              <a:t>It </a:t>
            </a:r>
            <a:r>
              <a:rPr lang="en-US" sz="1500" dirty="0"/>
              <a:t>is one of the most essential and important feature of object oriented programming in C++. Abstraction means displaying only essential information and hiding the details</a:t>
            </a:r>
            <a:r>
              <a:rPr lang="en-US" sz="1500" dirty="0" smtClean="0"/>
              <a:t>.</a:t>
            </a:r>
            <a:endParaRPr lang="en-US" sz="1700" dirty="0" smtClean="0"/>
          </a:p>
          <a:p>
            <a:r>
              <a:rPr lang="en-US" sz="1700" b="1" dirty="0" smtClean="0"/>
              <a:t>Classes Created :- </a:t>
            </a:r>
          </a:p>
          <a:p>
            <a:pPr marL="0" indent="0">
              <a:buNone/>
            </a:pPr>
            <a:r>
              <a:rPr lang="en-US" sz="1700" b="1" dirty="0" smtClean="0"/>
              <a:t>        1. Bus </a:t>
            </a:r>
          </a:p>
          <a:p>
            <a:pPr marL="0" indent="0">
              <a:buNone/>
            </a:pPr>
            <a:r>
              <a:rPr lang="en-US" sz="1700" b="1" dirty="0"/>
              <a:t> </a:t>
            </a:r>
            <a:r>
              <a:rPr lang="en-US" sz="1700" b="1" dirty="0" smtClean="0"/>
              <a:t>       2. Customer</a:t>
            </a:r>
          </a:p>
          <a:p>
            <a:pPr marL="0" indent="0">
              <a:buNone/>
            </a:pPr>
            <a:r>
              <a:rPr lang="en-US" sz="1700" b="1" dirty="0"/>
              <a:t> </a:t>
            </a:r>
            <a:r>
              <a:rPr lang="en-US" sz="1700" b="1" dirty="0" smtClean="0"/>
              <a:t>       3. Admin </a:t>
            </a:r>
          </a:p>
          <a:p>
            <a:pPr marL="0" indent="0">
              <a:buNone/>
            </a:pPr>
            <a:r>
              <a:rPr lang="en-US" sz="1700" b="1" dirty="0"/>
              <a:t> </a:t>
            </a:r>
            <a:r>
              <a:rPr lang="en-US" sz="1700" b="1" dirty="0" smtClean="0"/>
              <a:t>       4. Ticket</a:t>
            </a:r>
            <a:endParaRPr lang="en-US" sz="1700" dirty="0" smtClean="0"/>
          </a:p>
          <a:p>
            <a:endParaRPr lang="en-US" sz="1700" b="1" dirty="0" smtClean="0"/>
          </a:p>
          <a:p>
            <a:endParaRPr lang="en-US" sz="1700" b="1" dirty="0"/>
          </a:p>
          <a:p>
            <a:r>
              <a:rPr lang="en-US" sz="1700" b="1" dirty="0" smtClean="0"/>
              <a:t> </a:t>
            </a:r>
            <a:r>
              <a:rPr lang="en-US" sz="1700" b="1" u="sng" dirty="0" err="1" smtClean="0"/>
              <a:t>Encapuslation</a:t>
            </a:r>
            <a:r>
              <a:rPr lang="en-US" sz="1700" b="1" dirty="0" smtClean="0"/>
              <a:t> -  </a:t>
            </a:r>
            <a:r>
              <a:rPr lang="en-US" sz="1500" dirty="0"/>
              <a:t>Encapsulation is defined as binding together the data and the functions that manipulates them</a:t>
            </a:r>
            <a:r>
              <a:rPr lang="en-US" sz="1500" dirty="0" smtClean="0"/>
              <a:t>.       </a:t>
            </a:r>
          </a:p>
          <a:p>
            <a:pPr marL="0" indent="0">
              <a:buNone/>
            </a:pPr>
            <a:r>
              <a:rPr lang="en-US" sz="1500" dirty="0" smtClean="0"/>
              <a:t>      All </a:t>
            </a:r>
            <a:r>
              <a:rPr lang="en-US" sz="1500" dirty="0"/>
              <a:t>the </a:t>
            </a:r>
            <a:r>
              <a:rPr lang="en-US" sz="1500" dirty="0" smtClean="0"/>
              <a:t>four </a:t>
            </a:r>
            <a:r>
              <a:rPr lang="en-US" sz="1500" dirty="0"/>
              <a:t>classes have this feature </a:t>
            </a:r>
            <a:endParaRPr lang="en-US" sz="1500" b="1" dirty="0" smtClean="0"/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</a:t>
            </a:r>
            <a:endParaRPr lang="en-US" sz="15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505</TotalTime>
  <Words>539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OBJECT ORIENTED PROGRAMMING(IT-203)  PRS   PROJECT</vt:lpstr>
      <vt:lpstr>BUS RESERVATION SYSTEM</vt:lpstr>
      <vt:lpstr>PowerPoint Presentation</vt:lpstr>
      <vt:lpstr>INTRODUCTION </vt:lpstr>
      <vt:lpstr>PowerPoint Presentation</vt:lpstr>
      <vt:lpstr> FEATURES OF OUR PROJECT</vt:lpstr>
      <vt:lpstr>What Passenger can do ?</vt:lpstr>
      <vt:lpstr>Bus Authority</vt:lpstr>
      <vt:lpstr>OOP CONCEPT USED </vt:lpstr>
      <vt:lpstr>PowerPoint Presentation</vt:lpstr>
      <vt:lpstr>Working 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PROGRAMMING(IT-203)  CWS   PROJECT</dc:title>
  <dc:creator>NISHANT</dc:creator>
  <cp:lastModifiedBy>Microsoft account</cp:lastModifiedBy>
  <cp:revision>33</cp:revision>
  <dcterms:created xsi:type="dcterms:W3CDTF">2020-09-28T13:00:32Z</dcterms:created>
  <dcterms:modified xsi:type="dcterms:W3CDTF">2020-11-20T13:36:50Z</dcterms:modified>
</cp:coreProperties>
</file>