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20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9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5281-D62B-4CD0-91BC-F46528442DA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9103"/>
            <a:ext cx="8915399" cy="4478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ANALOG ELECTRONICS</a:t>
            </a:r>
            <a:br>
              <a:rPr lang="en-US" b="1" dirty="0"/>
            </a:br>
            <a:r>
              <a:rPr lang="en-US" b="1" dirty="0"/>
              <a:t>            (EC-261)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                </a:t>
            </a:r>
            <a:r>
              <a:rPr lang="en-US" sz="6000" b="1" dirty="0" smtClean="0"/>
              <a:t>PROJECT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15079" cy="1461051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SUBMITTED BY : ---                                                                                                    SUBMITTED TO :---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VARUN KUMAR (2K19-IT-140)                                                                                 M GANESH SIR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YASHIT KUMAR  (2K19-IT-149)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793924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MOBILE PHONE BATTERY CHARGER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9252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7525"/>
            <a:ext cx="8915400" cy="413369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/>
              <a:t>Nowadays mobile phones have become an integral part of everyone’s life and hence require frequent charging of battery owing to longer duration usage</a:t>
            </a:r>
            <a:r>
              <a:rPr lang="en-US" dirty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mobile battery </a:t>
            </a:r>
            <a:r>
              <a:rPr lang="en-US" sz="2400" dirty="0" smtClean="0"/>
              <a:t>charger</a:t>
            </a:r>
            <a:r>
              <a:rPr lang="en-US" sz="2400" dirty="0"/>
              <a:t> circuit is a device that </a:t>
            </a:r>
            <a:r>
              <a:rPr lang="en-US" sz="2400" dirty="0" smtClean="0"/>
              <a:t>can recharge </a:t>
            </a:r>
            <a:r>
              <a:rPr lang="en-US" sz="2400" dirty="0"/>
              <a:t>a mobile phone’s battery when the power in it gets low.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Mobile phones generally charge with </a:t>
            </a:r>
            <a:r>
              <a:rPr lang="en-US" sz="2400" smtClean="0"/>
              <a:t> 5V regulated </a:t>
            </a:r>
            <a:r>
              <a:rPr lang="en-US" sz="2400" dirty="0"/>
              <a:t>DC supply, so basically we are going to build </a:t>
            </a:r>
            <a:r>
              <a:rPr lang="en-US" sz="2400"/>
              <a:t>a </a:t>
            </a:r>
            <a:r>
              <a:rPr lang="en-US" sz="2400" smtClean="0"/>
              <a:t> 5V regulated </a:t>
            </a:r>
            <a:r>
              <a:rPr lang="en-US" sz="2400" dirty="0"/>
              <a:t>DC supply from 220 AC</a:t>
            </a:r>
          </a:p>
        </p:txBody>
      </p:sp>
    </p:spTree>
    <p:extLst>
      <p:ext uri="{BB962C8B-B14F-4D97-AF65-F5344CB8AC3E}">
        <p14:creationId xmlns:p14="http://schemas.microsoft.com/office/powerpoint/2010/main" val="7307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Charger at Rs 40/piece | Ram Dutt Enclave | New Delhi| ID:  131819354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69" y="1751887"/>
            <a:ext cx="6353783" cy="40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" y="536331"/>
            <a:ext cx="13106829" cy="5152292"/>
          </a:xfrm>
        </p:spPr>
      </p:pic>
    </p:spTree>
    <p:extLst>
      <p:ext uri="{BB962C8B-B14F-4D97-AF65-F5344CB8AC3E}">
        <p14:creationId xmlns:p14="http://schemas.microsoft.com/office/powerpoint/2010/main" val="26364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INPUT 220 V 50 Hz AC Voltage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10" y="1572427"/>
            <a:ext cx="9598402" cy="5399102"/>
          </a:xfrm>
        </p:spPr>
      </p:pic>
    </p:spTree>
    <p:extLst>
      <p:ext uri="{BB962C8B-B14F-4D97-AF65-F5344CB8AC3E}">
        <p14:creationId xmlns:p14="http://schemas.microsoft.com/office/powerpoint/2010/main" val="39877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1" y="458624"/>
            <a:ext cx="11794461" cy="6634385"/>
          </a:xfrm>
        </p:spPr>
      </p:pic>
    </p:spTree>
    <p:extLst>
      <p:ext uri="{BB962C8B-B14F-4D97-AF65-F5344CB8AC3E}">
        <p14:creationId xmlns:p14="http://schemas.microsoft.com/office/powerpoint/2010/main" val="315642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4" y="624110"/>
            <a:ext cx="11667856" cy="6563170"/>
          </a:xfrm>
        </p:spPr>
      </p:pic>
    </p:spTree>
    <p:extLst>
      <p:ext uri="{BB962C8B-B14F-4D97-AF65-F5344CB8AC3E}">
        <p14:creationId xmlns:p14="http://schemas.microsoft.com/office/powerpoint/2010/main" val="405536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" y="282278"/>
            <a:ext cx="12351045" cy="6947464"/>
          </a:xfrm>
        </p:spPr>
      </p:pic>
    </p:spTree>
    <p:extLst>
      <p:ext uri="{BB962C8B-B14F-4D97-AF65-F5344CB8AC3E}">
        <p14:creationId xmlns:p14="http://schemas.microsoft.com/office/powerpoint/2010/main" val="10050289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59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ANALOG ELECTRONICS             (EC-261)                   PROJECT</vt:lpstr>
      <vt:lpstr>MOBILE PHONE BATTERY CHARGER </vt:lpstr>
      <vt:lpstr>OBJECTIVE</vt:lpstr>
      <vt:lpstr>PowerPoint Presentation</vt:lpstr>
      <vt:lpstr>PowerPoint Presentation</vt:lpstr>
      <vt:lpstr>INPUT 220 V 50 Hz AC Voltage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            (EC-261)                   PROJECT</dc:title>
  <dc:creator>Microsoft account</dc:creator>
  <cp:lastModifiedBy>Microsoft account</cp:lastModifiedBy>
  <cp:revision>9</cp:revision>
  <dcterms:created xsi:type="dcterms:W3CDTF">2020-10-23T12:48:05Z</dcterms:created>
  <dcterms:modified xsi:type="dcterms:W3CDTF">2020-10-30T13:20:43Z</dcterms:modified>
</cp:coreProperties>
</file>