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4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65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312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9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4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7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0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50B0-AD07-495A-84D7-36E7D98826C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140F88-2102-4EB5-A212-0F22FA4C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8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T" TargetMode="External"/><Relationship Id="rId13" Type="http://schemas.openxmlformats.org/officeDocument/2006/relationships/hyperlink" Target="https://en.wikipedia.org/wiki/Open-source_software" TargetMode="External"/><Relationship Id="rId3" Type="http://schemas.openxmlformats.org/officeDocument/2006/relationships/hyperlink" Target="https://en.wikipedia.org/wiki/ANSI_C" TargetMode="External"/><Relationship Id="rId7" Type="http://schemas.openxmlformats.org/officeDocument/2006/relationships/hyperlink" Target="https://en.wikipedia.org/wiki/Software_developer" TargetMode="External"/><Relationship Id="rId12" Type="http://schemas.openxmlformats.org/officeDocument/2006/relationships/hyperlink" Target="https://en.wikipedia.org/wiki/Unix-like" TargetMode="External"/><Relationship Id="rId2" Type="http://schemas.openxmlformats.org/officeDocument/2006/relationships/hyperlink" Target="https://en.wikipedia.org/wiki/Version_6_Un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ISC-V" TargetMode="External"/><Relationship Id="rId11" Type="http://schemas.openxmlformats.org/officeDocument/2006/relationships/hyperlink" Target="https://en.wikipedia.org/wiki/Assembly_language" TargetMode="External"/><Relationship Id="rId5" Type="http://schemas.openxmlformats.org/officeDocument/2006/relationships/hyperlink" Target="https://en.wikipedia.org/wiki/X86" TargetMode="External"/><Relationship Id="rId10" Type="http://schemas.openxmlformats.org/officeDocument/2006/relationships/hyperlink" Target="https://en.wikipedia.org/wiki/C_(programming_language)" TargetMode="External"/><Relationship Id="rId4" Type="http://schemas.openxmlformats.org/officeDocument/2006/relationships/hyperlink" Target="https://en.wikipedia.org/wiki/Multiprocessing" TargetMode="External"/><Relationship Id="rId9" Type="http://schemas.openxmlformats.org/officeDocument/2006/relationships/hyperlink" Target="https://en.wikipedia.org/wiki/Programming_languag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6629" y="1247686"/>
            <a:ext cx="9427984" cy="35296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OPERATING SYSTEM (IT-204)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           </a:t>
            </a:r>
            <a:r>
              <a:rPr lang="en-US" sz="6700" b="1" dirty="0" smtClean="0"/>
              <a:t>PROJECT</a:t>
            </a:r>
            <a:r>
              <a:rPr lang="en-US" sz="6700" b="1" dirty="0"/>
              <a:t/>
            </a:r>
            <a:br>
              <a:rPr lang="en-US" sz="6700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SUBMITTED BY:--                                                                                                 SUBMITTED TO :---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VARUN KUMAR (2K19/IT/140)                                                        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Mr</a:t>
            </a:r>
            <a:r>
              <a:rPr lang="en-US" b="1" dirty="0" smtClean="0">
                <a:solidFill>
                  <a:srgbClr val="FF0000"/>
                </a:solidFill>
              </a:rPr>
              <a:t> . </a:t>
            </a:r>
            <a:r>
              <a:rPr lang="en-US" b="1" dirty="0" err="1" smtClean="0">
                <a:solidFill>
                  <a:srgbClr val="FF0000"/>
                </a:solidFill>
              </a:rPr>
              <a:t>Jasraj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Meena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YASHIT KUMAR  (2K19/IT/149)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/>
              <a:t>ADDING </a:t>
            </a:r>
            <a:br>
              <a:rPr lang="en-US" sz="8800" b="1" dirty="0" smtClean="0"/>
            </a:br>
            <a:r>
              <a:rPr lang="en-US" sz="8800" b="1" dirty="0" smtClean="0"/>
              <a:t>SYSTEM CALL IN XV6 OS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3044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33430"/>
          </a:xfrm>
        </p:spPr>
        <p:txBody>
          <a:bodyPr>
            <a:noAutofit/>
          </a:bodyPr>
          <a:lstStyle/>
          <a:p>
            <a:r>
              <a:rPr lang="en-US" sz="2600" dirty="0"/>
              <a:t>In computing, a </a:t>
            </a:r>
            <a:r>
              <a:rPr lang="en-US" sz="2600" b="1" dirty="0"/>
              <a:t>system call</a:t>
            </a:r>
            <a:r>
              <a:rPr lang="en-US" sz="2600" dirty="0"/>
              <a:t> is the programmatic way in which a computer program requests a service from the kernel of the operating system it is executed on. A system call is a way for programs to </a:t>
            </a:r>
            <a:r>
              <a:rPr lang="en-US" sz="2600" b="1" dirty="0"/>
              <a:t>interact with the operating system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dirty="0"/>
              <a:t>System call </a:t>
            </a:r>
            <a:r>
              <a:rPr lang="en-US" sz="2600" b="1" dirty="0"/>
              <a:t>provides</a:t>
            </a:r>
            <a:r>
              <a:rPr lang="en-US" sz="2600" dirty="0"/>
              <a:t> the services of the operating system to the user programs via Application Program Interface(API</a:t>
            </a:r>
            <a:r>
              <a:rPr lang="en-US" sz="2600" dirty="0" smtClean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2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72568"/>
            <a:ext cx="8915400" cy="5648770"/>
          </a:xfrm>
        </p:spPr>
        <p:txBody>
          <a:bodyPr>
            <a:normAutofit/>
          </a:bodyPr>
          <a:lstStyle/>
          <a:p>
            <a:r>
              <a:rPr lang="en-US" sz="2800" dirty="0"/>
              <a:t>System calls are the only entry points into the kernel system. All programs needing resources must use system calls.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idea of the project is to add system calls to the Linux Kernel xv6 developed by </a:t>
            </a:r>
            <a:r>
              <a:rPr lang="en-US" sz="2800" b="1" dirty="0"/>
              <a:t>MIT </a:t>
            </a:r>
            <a:r>
              <a:rPr lang="en-US" sz="2800" b="1" dirty="0" smtClean="0"/>
              <a:t>UNIVERSITY 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57757"/>
          </a:xfrm>
        </p:spPr>
        <p:txBody>
          <a:bodyPr>
            <a:normAutofit/>
          </a:bodyPr>
          <a:lstStyle/>
          <a:p>
            <a:r>
              <a:rPr lang="en-US" sz="2400" dirty="0"/>
              <a:t>Operating System=&gt; Linux xv6 developed by MIT University.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Virtual </a:t>
            </a:r>
            <a:r>
              <a:rPr lang="en-US" sz="2400" dirty="0"/>
              <a:t>Box</a:t>
            </a:r>
          </a:p>
          <a:p>
            <a:endParaRPr lang="en-US" sz="2400" dirty="0" smtClean="0"/>
          </a:p>
          <a:p>
            <a:r>
              <a:rPr lang="en-US" sz="2400" dirty="0" smtClean="0"/>
              <a:t>Quick </a:t>
            </a:r>
            <a:r>
              <a:rPr lang="en-US" sz="2400" dirty="0"/>
              <a:t>Emulator (QEMU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Language </a:t>
            </a:r>
            <a:r>
              <a:rPr lang="en-US" sz="2400" dirty="0"/>
              <a:t>Used=&gt;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BOX  LINUX 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692" y="2067166"/>
            <a:ext cx="6588111" cy="38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976" y="1268531"/>
            <a:ext cx="614987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 XV6 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8243"/>
            <a:ext cx="8915400" cy="4372979"/>
          </a:xfrm>
        </p:spPr>
        <p:txBody>
          <a:bodyPr/>
          <a:lstStyle/>
          <a:p>
            <a:r>
              <a:rPr lang="en-US" sz="2000" b="1" dirty="0"/>
              <a:t>xv6</a:t>
            </a:r>
            <a:r>
              <a:rPr lang="en-US" sz="2000" dirty="0"/>
              <a:t> is a modern reimplementation of </a:t>
            </a:r>
            <a:r>
              <a:rPr lang="en-US" sz="2000" dirty="0">
                <a:hlinkClick r:id="rId2" tooltip="Version 6 Unix"/>
              </a:rPr>
              <a:t>Sixth Edition Unix</a:t>
            </a:r>
            <a:r>
              <a:rPr lang="en-US" sz="2000" dirty="0"/>
              <a:t> in </a:t>
            </a:r>
            <a:r>
              <a:rPr lang="en-US" sz="2000" dirty="0">
                <a:hlinkClick r:id="rId3" tooltip="ANSI C"/>
              </a:rPr>
              <a:t>ANSI C</a:t>
            </a:r>
            <a:r>
              <a:rPr lang="en-US" sz="2000" dirty="0"/>
              <a:t> for </a:t>
            </a:r>
            <a:r>
              <a:rPr lang="en-US" sz="2000" dirty="0">
                <a:hlinkClick r:id="rId4" tooltip="Multiprocessing"/>
              </a:rPr>
              <a:t>multiprocessor</a:t>
            </a:r>
            <a:r>
              <a:rPr lang="en-US" sz="2000" dirty="0"/>
              <a:t> </a:t>
            </a:r>
            <a:r>
              <a:rPr lang="en-US" sz="2000" dirty="0">
                <a:hlinkClick r:id="rId5" tooltip="X86"/>
              </a:rPr>
              <a:t>x86</a:t>
            </a:r>
            <a:r>
              <a:rPr lang="en-US" sz="2000" dirty="0"/>
              <a:t> and </a:t>
            </a:r>
            <a:r>
              <a:rPr lang="en-US" sz="2000" dirty="0">
                <a:hlinkClick r:id="rId6" tooltip="RISC-V"/>
              </a:rPr>
              <a:t>RISC-V</a:t>
            </a:r>
            <a:r>
              <a:rPr lang="en-US" sz="2000" dirty="0"/>
              <a:t> </a:t>
            </a:r>
            <a:r>
              <a:rPr lang="en-US" sz="2000" dirty="0" smtClean="0"/>
              <a:t>systems</a:t>
            </a:r>
          </a:p>
          <a:p>
            <a:r>
              <a:rPr lang="en-US" sz="2000" dirty="0"/>
              <a:t>This is a lightweight operating system where the time to compile is very </a:t>
            </a:r>
            <a:r>
              <a:rPr lang="en-US" sz="2000" dirty="0" smtClean="0"/>
              <a:t>low.</a:t>
            </a:r>
          </a:p>
          <a:p>
            <a:r>
              <a:rPr lang="en-US" sz="2000" dirty="0"/>
              <a:t>Xv6 is a teaching operating system developed in the summer of 2006 </a:t>
            </a:r>
            <a:r>
              <a:rPr lang="en-US" sz="2000"/>
              <a:t>for </a:t>
            </a:r>
            <a:r>
              <a:rPr lang="en-US" sz="2000" smtClean="0"/>
              <a:t>MIT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13962"/>
              </p:ext>
            </p:extLst>
          </p:nvPr>
        </p:nvGraphicFramePr>
        <p:xfrm>
          <a:off x="2708854" y="4016879"/>
          <a:ext cx="8915400" cy="182880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276955">
                <a:tc gridSpan="2"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955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7" tooltip="Software developer"/>
                        </a:rPr>
                        <a:t>Developer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8" tooltip="MIT"/>
                        </a:rPr>
                        <a:t>MIT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6955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9" tooltip="Programming language"/>
                        </a:rPr>
                        <a:t>Written in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10" tooltip="C (programming language)"/>
                        </a:rPr>
                        <a:t>C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11" tooltip="Assembly language"/>
                        </a:rPr>
                        <a:t>assembly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69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OS family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hlinkClick r:id="rId12" tooltip="Unix-like"/>
                        </a:rPr>
                        <a:t>Unix-like</a:t>
                      </a:r>
                      <a:endParaRPr lang="en-US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769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Source model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  <a:hlinkClick r:id="rId13" tooltip="Open-source software"/>
                        </a:rPr>
                        <a:t>Open source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3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Xv6 LS Command Outp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24" y="1486968"/>
            <a:ext cx="7512007" cy="442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539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391</TotalTime>
  <Words>114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OPERATING SYSTEM (IT-204)                 PROJECT </vt:lpstr>
      <vt:lpstr>ADDING  SYSTEM CALL IN XV6 OS</vt:lpstr>
      <vt:lpstr>INTRODUCTION</vt:lpstr>
      <vt:lpstr>PowerPoint Presentation</vt:lpstr>
      <vt:lpstr>System Requirements</vt:lpstr>
      <vt:lpstr>VIRTUAL BOX  LINUX </vt:lpstr>
      <vt:lpstr>PowerPoint Presentation</vt:lpstr>
      <vt:lpstr>LINUX  XV6 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(IT-201)                 PROJECT</dc:title>
  <dc:creator>NISHANT</dc:creator>
  <cp:lastModifiedBy>Microsoft account</cp:lastModifiedBy>
  <cp:revision>26</cp:revision>
  <dcterms:created xsi:type="dcterms:W3CDTF">2020-09-29T07:39:06Z</dcterms:created>
  <dcterms:modified xsi:type="dcterms:W3CDTF">2021-03-11T10:31:21Z</dcterms:modified>
</cp:coreProperties>
</file>