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63" r:id="rId8"/>
    <p:sldId id="271" r:id="rId9"/>
    <p:sldId id="267" r:id="rId10"/>
    <p:sldId id="268" r:id="rId11"/>
    <p:sldId id="269" r:id="rId12"/>
    <p:sldId id="270" r:id="rId13"/>
    <p:sldId id="277" r:id="rId14"/>
    <p:sldId id="273" r:id="rId15"/>
    <p:sldId id="276"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5D5B-E0D3-D2A3-F839-811BEC6C7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9471AC-8398-E706-7ABD-EE52C4E64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4CCF64-79AD-386B-6A07-C06626E560B4}"/>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5" name="Footer Placeholder 4">
            <a:extLst>
              <a:ext uri="{FF2B5EF4-FFF2-40B4-BE49-F238E27FC236}">
                <a16:creationId xmlns:a16="http://schemas.microsoft.com/office/drawing/2014/main" id="{00D0E1F6-0C60-B02F-23E3-6F8C53008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E5BA6-A92A-F3BA-C16C-8D31A529942E}"/>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5813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A022-0CFC-A775-0238-5A6A31E813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9122FA-E8B9-5DD3-C7B7-E426D8911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0D727-ADCF-346D-9FCC-C5F21A7BD21F}"/>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5" name="Footer Placeholder 4">
            <a:extLst>
              <a:ext uri="{FF2B5EF4-FFF2-40B4-BE49-F238E27FC236}">
                <a16:creationId xmlns:a16="http://schemas.microsoft.com/office/drawing/2014/main" id="{7F00306D-592C-5FB2-DC1B-2EFF5CF04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079B3-6A70-D65B-C65E-688DD2508D0F}"/>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157987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EC9FB-7F10-A5A1-5DC7-C363B6D897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6AE592-3DE8-944F-4AC3-C678AEFEF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758E4-8083-0B75-06C2-F349F3B9BB7C}"/>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5" name="Footer Placeholder 4">
            <a:extLst>
              <a:ext uri="{FF2B5EF4-FFF2-40B4-BE49-F238E27FC236}">
                <a16:creationId xmlns:a16="http://schemas.microsoft.com/office/drawing/2014/main" id="{A5DC5C90-B0A3-ABA4-5A7F-EF012292D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A14745-7A84-F6C7-F9F2-E1269667979B}"/>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352862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FE6E-199A-6CBB-74F8-B68BCBFFA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F4A29-0BE3-4ADF-7805-F2703D5B8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C9968-7EAF-8977-37DF-0696C32AF096}"/>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5" name="Footer Placeholder 4">
            <a:extLst>
              <a:ext uri="{FF2B5EF4-FFF2-40B4-BE49-F238E27FC236}">
                <a16:creationId xmlns:a16="http://schemas.microsoft.com/office/drawing/2014/main" id="{D671242A-9759-9A49-7E56-78225534E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CE708-A7B5-3469-0A2C-FEE11570719A}"/>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172806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3374-6EE0-0E85-9A2E-DEA34C33E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D58E8F-3FD3-9C2E-7EFE-DB778F6EA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A2E5B-06E6-C9F5-08BB-6E41BA2F93B8}"/>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5" name="Footer Placeholder 4">
            <a:extLst>
              <a:ext uri="{FF2B5EF4-FFF2-40B4-BE49-F238E27FC236}">
                <a16:creationId xmlns:a16="http://schemas.microsoft.com/office/drawing/2014/main" id="{5526DC97-29AC-7425-E207-7D89A7710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0DA6E-69EF-813E-9C4A-5B2F6C35E5BA}"/>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404325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2645-610C-2F0D-3CF7-2A5BB42DA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AF51B-79FD-8644-3324-8DC9127EA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1C9AF-0EAF-710B-5CF6-B9FC8E3E9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9608DE-3233-DB58-704C-573961A60978}"/>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6" name="Footer Placeholder 5">
            <a:extLst>
              <a:ext uri="{FF2B5EF4-FFF2-40B4-BE49-F238E27FC236}">
                <a16:creationId xmlns:a16="http://schemas.microsoft.com/office/drawing/2014/main" id="{B29E7B4C-877E-C77B-25C5-A77E435BE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60814-00B8-6986-F644-AED9B28D349E}"/>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51380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9B77-4210-8D3A-D157-83E04FAE80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F764D-4A77-91BF-B628-8AAA0179F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F7EAC-A5B1-68A5-7C62-EBCE62A25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DDBB4C-70FD-C96E-9832-1CE02CF7A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58FC4-5259-23D3-C90C-5B3169F2F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F6B813-9516-C207-ECB1-F69FC58B1CB1}"/>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8" name="Footer Placeholder 7">
            <a:extLst>
              <a:ext uri="{FF2B5EF4-FFF2-40B4-BE49-F238E27FC236}">
                <a16:creationId xmlns:a16="http://schemas.microsoft.com/office/drawing/2014/main" id="{9D2277C4-3F5D-E3E5-E7A8-7A4CB524AA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8F2E1F-7942-4B9B-E2C3-278035C2D6F2}"/>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205706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4694-0F8E-7142-A047-D92918A4C7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A50222-42C3-3A64-D1C8-CD51009810A1}"/>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4" name="Footer Placeholder 3">
            <a:extLst>
              <a:ext uri="{FF2B5EF4-FFF2-40B4-BE49-F238E27FC236}">
                <a16:creationId xmlns:a16="http://schemas.microsoft.com/office/drawing/2014/main" id="{12516501-CDAC-919E-33BF-66C422DDD2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87550E-527C-3F28-EA4D-77CCFD6E8918}"/>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81414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A2A68F-8950-542D-3FB1-848F8AD77A68}"/>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3" name="Footer Placeholder 2">
            <a:extLst>
              <a:ext uri="{FF2B5EF4-FFF2-40B4-BE49-F238E27FC236}">
                <a16:creationId xmlns:a16="http://schemas.microsoft.com/office/drawing/2014/main" id="{0CC20A1C-00D1-6493-EBD4-87666B6BB2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E050B3-95FD-3BF0-F41E-4AE862D36182}"/>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226894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0EDC-DC3A-76F3-618B-CEC46DD06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C26E3E-1C96-C358-E767-FF5946620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1A240F-DDE5-0D9C-F532-3EAA38F06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66E39-4418-4D9D-1F96-01ED4CEAB6A0}"/>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6" name="Footer Placeholder 5">
            <a:extLst>
              <a:ext uri="{FF2B5EF4-FFF2-40B4-BE49-F238E27FC236}">
                <a16:creationId xmlns:a16="http://schemas.microsoft.com/office/drawing/2014/main" id="{DBA79111-F761-3BB9-6CAA-D84CF666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CA5F1B-AB36-9440-1946-23CC49020A60}"/>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131690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1FE9-742D-5D62-B874-F80D78200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99D993-4FB6-13B4-8A06-934169D22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520BE-57DA-5887-6876-EB0C2EE9D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18528-ACD2-3998-935A-B0768C8891E9}"/>
              </a:ext>
            </a:extLst>
          </p:cNvPr>
          <p:cNvSpPr>
            <a:spLocks noGrp="1"/>
          </p:cNvSpPr>
          <p:nvPr>
            <p:ph type="dt" sz="half" idx="10"/>
          </p:nvPr>
        </p:nvSpPr>
        <p:spPr/>
        <p:txBody>
          <a:bodyPr/>
          <a:lstStyle/>
          <a:p>
            <a:fld id="{2EA1C963-28D8-4C39-AAEC-87986E525D66}" type="datetimeFigureOut">
              <a:rPr lang="en-IN" smtClean="0"/>
              <a:t>02-04-2023</a:t>
            </a:fld>
            <a:endParaRPr lang="en-IN"/>
          </a:p>
        </p:txBody>
      </p:sp>
      <p:sp>
        <p:nvSpPr>
          <p:cNvPr id="6" name="Footer Placeholder 5">
            <a:extLst>
              <a:ext uri="{FF2B5EF4-FFF2-40B4-BE49-F238E27FC236}">
                <a16:creationId xmlns:a16="http://schemas.microsoft.com/office/drawing/2014/main" id="{62573D5A-5D78-4C51-D64E-70FD9EF9B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66940-EA2A-9619-BCAF-41D23E98C05F}"/>
              </a:ext>
            </a:extLst>
          </p:cNvPr>
          <p:cNvSpPr>
            <a:spLocks noGrp="1"/>
          </p:cNvSpPr>
          <p:nvPr>
            <p:ph type="sldNum" sz="quarter" idx="12"/>
          </p:nvPr>
        </p:nvSpPr>
        <p:spPr/>
        <p:txBody>
          <a:bodyPr/>
          <a:lstStyle/>
          <a:p>
            <a:fld id="{1E3228D0-A4A1-4CE9-A231-94D6DC360482}" type="slidenum">
              <a:rPr lang="en-IN" smtClean="0"/>
              <a:t>‹#›</a:t>
            </a:fld>
            <a:endParaRPr lang="en-IN"/>
          </a:p>
        </p:txBody>
      </p:sp>
    </p:spTree>
    <p:extLst>
      <p:ext uri="{BB962C8B-B14F-4D97-AF65-F5344CB8AC3E}">
        <p14:creationId xmlns:p14="http://schemas.microsoft.com/office/powerpoint/2010/main" val="14256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846CB-8154-0B9E-3512-FF2D6DD1E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092FB-0311-69A4-C4DF-F9F066D8A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FCF7C-695E-9150-2308-BB83F903F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1C963-28D8-4C39-AAEC-87986E525D66}" type="datetimeFigureOut">
              <a:rPr lang="en-IN" smtClean="0"/>
              <a:t>02-04-2023</a:t>
            </a:fld>
            <a:endParaRPr lang="en-IN"/>
          </a:p>
        </p:txBody>
      </p:sp>
      <p:sp>
        <p:nvSpPr>
          <p:cNvPr id="5" name="Footer Placeholder 4">
            <a:extLst>
              <a:ext uri="{FF2B5EF4-FFF2-40B4-BE49-F238E27FC236}">
                <a16:creationId xmlns:a16="http://schemas.microsoft.com/office/drawing/2014/main" id="{7781F3C7-5EE9-C266-7DC2-483353E96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43E6F8-52CE-4BFD-FC88-B8D84F2FF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228D0-A4A1-4CE9-A231-94D6DC360482}" type="slidenum">
              <a:rPr lang="en-IN" smtClean="0"/>
              <a:t>‹#›</a:t>
            </a:fld>
            <a:endParaRPr lang="en-IN"/>
          </a:p>
        </p:txBody>
      </p:sp>
    </p:spTree>
    <p:extLst>
      <p:ext uri="{BB962C8B-B14F-4D97-AF65-F5344CB8AC3E}">
        <p14:creationId xmlns:p14="http://schemas.microsoft.com/office/powerpoint/2010/main" val="1769694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opics/html"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4" Type="http://schemas.openxmlformats.org/officeDocument/2006/relationships/hyperlink" Target="https://www.geeksforgeeks.org/c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6846-D604-3DB3-50BD-A53CBEFAD5EB}"/>
              </a:ext>
            </a:extLst>
          </p:cNvPr>
          <p:cNvSpPr>
            <a:spLocks noGrp="1"/>
          </p:cNvSpPr>
          <p:nvPr>
            <p:ph type="ctrTitle"/>
          </p:nvPr>
        </p:nvSpPr>
        <p:spPr>
          <a:xfrm>
            <a:off x="1524000" y="452846"/>
            <a:ext cx="9144000" cy="1759131"/>
          </a:xfrm>
        </p:spPr>
        <p:txBody>
          <a:bodyPr>
            <a:normAutofit/>
          </a:bodyPr>
          <a:lstStyle/>
          <a:p>
            <a:r>
              <a:rPr lang="en-US" sz="3200" b="1" dirty="0">
                <a:latin typeface="Times New Roman"/>
                <a:cs typeface="Times New Roman"/>
              </a:rPr>
              <a:t>Department of Information Technology</a:t>
            </a:r>
            <a:br>
              <a:rPr lang="en-US" sz="3200" b="1" dirty="0">
                <a:latin typeface="Times New Roman"/>
                <a:cs typeface="Times New Roman"/>
              </a:rPr>
            </a:br>
            <a:r>
              <a:rPr lang="en-US" sz="3200" b="1" dirty="0">
                <a:latin typeface="Times New Roman"/>
                <a:cs typeface="Times New Roman"/>
              </a:rPr>
              <a:t>Application Development</a:t>
            </a:r>
            <a:br>
              <a:rPr lang="en-US" sz="3200" b="1" dirty="0">
                <a:latin typeface="Times New Roman"/>
                <a:cs typeface="Times New Roman"/>
              </a:rPr>
            </a:br>
            <a:r>
              <a:rPr lang="en-US" sz="3200" b="1" dirty="0">
                <a:latin typeface="Times New Roman"/>
                <a:cs typeface="Times New Roman"/>
              </a:rPr>
              <a:t>Batch No: 19</a:t>
            </a:r>
            <a:endParaRPr lang="en-IN" sz="3200" b="1" dirty="0"/>
          </a:p>
        </p:txBody>
      </p:sp>
      <p:sp>
        <p:nvSpPr>
          <p:cNvPr id="3" name="Subtitle 2">
            <a:extLst>
              <a:ext uri="{FF2B5EF4-FFF2-40B4-BE49-F238E27FC236}">
                <a16:creationId xmlns:a16="http://schemas.microsoft.com/office/drawing/2014/main" id="{BD2D4D51-AE84-E47A-91DF-DEF32CC821A8}"/>
              </a:ext>
            </a:extLst>
          </p:cNvPr>
          <p:cNvSpPr>
            <a:spLocks noGrp="1"/>
          </p:cNvSpPr>
          <p:nvPr>
            <p:ph type="subTitle" idx="1"/>
          </p:nvPr>
        </p:nvSpPr>
        <p:spPr>
          <a:xfrm>
            <a:off x="1318726" y="2733870"/>
            <a:ext cx="9988731" cy="3329784"/>
          </a:xfrm>
        </p:spPr>
        <p:txBody>
          <a:bodyPr>
            <a:normAutofit/>
          </a:bodyPr>
          <a:lstStyle/>
          <a:p>
            <a:r>
              <a:rPr lang="en-IN" sz="4000" b="1" u="sng" dirty="0">
                <a:solidFill>
                  <a:schemeClr val="accent1">
                    <a:lumMod val="75000"/>
                  </a:schemeClr>
                </a:solidFill>
                <a:latin typeface="Times New Roman" panose="02020603050405020304" pitchFamily="18" charset="0"/>
                <a:cs typeface="Times New Roman" panose="02020603050405020304" pitchFamily="18" charset="0"/>
              </a:rPr>
              <a:t>TECHTRIX MANAGEMENT</a:t>
            </a:r>
          </a:p>
          <a:p>
            <a:endParaRPr lang="en-IN" sz="2000" b="1" u="sng" dirty="0">
              <a:solidFill>
                <a:srgbClr val="FF0000"/>
              </a:solidFill>
            </a:endParaRPr>
          </a:p>
          <a:p>
            <a:r>
              <a:rPr lang="en-US" sz="2000" dirty="0">
                <a:solidFill>
                  <a:schemeClr val="tx1"/>
                </a:solidFill>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					D BHARATHCHANDRA - 20N31A1258</a:t>
            </a:r>
          </a:p>
          <a:p>
            <a:r>
              <a:rPr lang="en-US" dirty="0">
                <a:solidFill>
                  <a:schemeClr val="tx1"/>
                </a:solidFill>
                <a:latin typeface="Times New Roman" pitchFamily="18" charset="0"/>
                <a:cs typeface="Times New Roman" pitchFamily="18" charset="0"/>
              </a:rPr>
              <a:t>                                                   D VARUN KUMAR - 20N31A1250</a:t>
            </a:r>
          </a:p>
          <a:p>
            <a:r>
              <a:rPr lang="en-US" dirty="0">
                <a:solidFill>
                  <a:schemeClr val="tx1"/>
                </a:solidFill>
                <a:latin typeface="Times New Roman" pitchFamily="18" charset="0"/>
                <a:cs typeface="Times New Roman" pitchFamily="18" charset="0"/>
              </a:rPr>
              <a:t>                                  	   B MOTILAL - 21N35A1201</a:t>
            </a:r>
            <a:endParaRPr lang="en-IN" b="1" u="sng" dirty="0">
              <a:solidFill>
                <a:srgbClr val="FF0000"/>
              </a:solidFill>
              <a:latin typeface="Times New Roman" panose="02020603050405020304" pitchFamily="18" charset="0"/>
              <a:cs typeface="Times New Roman" panose="02020603050405020304" pitchFamily="18" charset="0"/>
            </a:endParaRPr>
          </a:p>
          <a:p>
            <a:endParaRPr lang="en-IN" sz="4500" b="1" u="sng" dirty="0">
              <a:solidFill>
                <a:srgbClr val="FF0000"/>
              </a:solidFill>
              <a:latin typeface="Times New Roman" panose="02020603050405020304" pitchFamily="18" charset="0"/>
              <a:cs typeface="Times New Roman" panose="02020603050405020304" pitchFamily="18" charset="0"/>
            </a:endParaRPr>
          </a:p>
          <a:p>
            <a:endParaRPr lang="en-IN" sz="4800" b="1" u="sng" dirty="0">
              <a:solidFill>
                <a:srgbClr val="FF0000"/>
              </a:solidFill>
            </a:endParaRPr>
          </a:p>
        </p:txBody>
      </p:sp>
    </p:spTree>
    <p:extLst>
      <p:ext uri="{BB962C8B-B14F-4D97-AF65-F5344CB8AC3E}">
        <p14:creationId xmlns:p14="http://schemas.microsoft.com/office/powerpoint/2010/main" val="153015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8FF7B0-61D8-1559-2A07-4024286FF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945" y="716594"/>
            <a:ext cx="9644109" cy="5424811"/>
          </a:xfrm>
          <a:prstGeom prst="rect">
            <a:avLst/>
          </a:prstGeom>
        </p:spPr>
      </p:pic>
    </p:spTree>
    <p:extLst>
      <p:ext uri="{BB962C8B-B14F-4D97-AF65-F5344CB8AC3E}">
        <p14:creationId xmlns:p14="http://schemas.microsoft.com/office/powerpoint/2010/main" val="135881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F4FFE9-4D83-3694-6DAA-F1E0D26D0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71" y="576771"/>
            <a:ext cx="10141258" cy="5704458"/>
          </a:xfrm>
          <a:prstGeom prst="rect">
            <a:avLst/>
          </a:prstGeom>
        </p:spPr>
      </p:pic>
    </p:spTree>
    <p:extLst>
      <p:ext uri="{BB962C8B-B14F-4D97-AF65-F5344CB8AC3E}">
        <p14:creationId xmlns:p14="http://schemas.microsoft.com/office/powerpoint/2010/main" val="97959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F22258-D87B-0A48-A949-F6E4CAE59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14" y="611727"/>
            <a:ext cx="10016971" cy="5634546"/>
          </a:xfrm>
          <a:prstGeom prst="rect">
            <a:avLst/>
          </a:prstGeom>
        </p:spPr>
      </p:pic>
    </p:spTree>
    <p:extLst>
      <p:ext uri="{BB962C8B-B14F-4D97-AF65-F5344CB8AC3E}">
        <p14:creationId xmlns:p14="http://schemas.microsoft.com/office/powerpoint/2010/main" val="126068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4CFDA-0D3D-699A-9D49-1E920EE37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88" y="895939"/>
            <a:ext cx="11279624" cy="5066122"/>
          </a:xfrm>
          <a:prstGeom prst="rect">
            <a:avLst/>
          </a:prstGeom>
        </p:spPr>
      </p:pic>
    </p:spTree>
    <p:extLst>
      <p:ext uri="{BB962C8B-B14F-4D97-AF65-F5344CB8AC3E}">
        <p14:creationId xmlns:p14="http://schemas.microsoft.com/office/powerpoint/2010/main" val="48060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280C-48AE-A7C0-AC13-79911FFCF6DC}"/>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67617006-0261-DE2A-DF6B-C56DCC6F6A55}"/>
              </a:ext>
            </a:extLst>
          </p:cNvPr>
          <p:cNvSpPr>
            <a:spLocks noGrp="1"/>
          </p:cNvSpPr>
          <p:nvPr>
            <p:ph idx="1"/>
          </p:nvPr>
        </p:nvSpPr>
        <p:spPr/>
        <p:txBody>
          <a:bodyPr>
            <a:normAutofit lnSpcReduction="10000"/>
          </a:bodyPr>
          <a:lstStyle/>
          <a:p>
            <a:pPr>
              <a:buNone/>
            </a:pPr>
            <a:r>
              <a:rPr lang="en-US" sz="2400" b="1" dirty="0">
                <a:latin typeface="Times New Roman" pitchFamily="18" charset="0"/>
                <a:cs typeface="Times New Roman" pitchFamily="18" charset="0"/>
              </a:rPr>
              <a:t>Hardware Requirements:</a:t>
            </a:r>
          </a:p>
          <a:p>
            <a:r>
              <a:rPr lang="en-US" sz="2400" dirty="0">
                <a:latin typeface="Times New Roman" pitchFamily="18" charset="0"/>
                <a:cs typeface="Times New Roman" pitchFamily="18" charset="0"/>
              </a:rPr>
              <a:t>RAM: 8GB</a:t>
            </a:r>
          </a:p>
          <a:p>
            <a:r>
              <a:rPr lang="en-US" sz="2400" dirty="0">
                <a:latin typeface="Times New Roman" pitchFamily="18" charset="0"/>
                <a:cs typeface="Times New Roman" pitchFamily="18" charset="0"/>
              </a:rPr>
              <a:t>Processor: Intel Core i5 or AMD Ryzen 5 </a:t>
            </a:r>
            <a:endParaRPr lang="en-US" sz="2400" dirty="0">
              <a:solidFill>
                <a:srgbClr val="D1D5DB"/>
              </a:solidFill>
              <a:latin typeface="Söhne"/>
              <a:cs typeface="Times New Roman" pitchFamily="18" charset="0"/>
            </a:endParaRPr>
          </a:p>
          <a:p>
            <a:r>
              <a:rPr lang="en-US" sz="2400" dirty="0">
                <a:latin typeface="Times New Roman" pitchFamily="18" charset="0"/>
                <a:cs typeface="Times New Roman" pitchFamily="18" charset="0"/>
              </a:rPr>
              <a:t>A higher-capacity HDD such as 500 GB or 1 TB may be required.</a:t>
            </a:r>
          </a:p>
          <a:p>
            <a:pPr marL="0" indent="0">
              <a:buNone/>
            </a:pP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Software Requirements:</a:t>
            </a:r>
          </a:p>
          <a:p>
            <a:pPr>
              <a:buNone/>
            </a:pPr>
            <a:r>
              <a:rPr lang="en-US" sz="2400" dirty="0">
                <a:latin typeface="Times New Roman" pitchFamily="18" charset="0"/>
                <a:cs typeface="Times New Roman" pitchFamily="18" charset="0"/>
              </a:rPr>
              <a:t>Operating system: Windows, macOS and Linux </a:t>
            </a:r>
          </a:p>
          <a:p>
            <a:pPr>
              <a:buNone/>
            </a:pPr>
            <a:r>
              <a:rPr lang="en-US" sz="2400" dirty="0">
                <a:latin typeface="Times New Roman" pitchFamily="18" charset="0"/>
                <a:cs typeface="Times New Roman" pitchFamily="18" charset="0"/>
              </a:rPr>
              <a:t>IDE’s: Visual Studio Code. </a:t>
            </a:r>
          </a:p>
          <a:p>
            <a:pPr>
              <a:buNone/>
            </a:pPr>
            <a:r>
              <a:rPr lang="en-US" sz="2400" dirty="0">
                <a:latin typeface="Times New Roman" pitchFamily="18" charset="0"/>
                <a:cs typeface="Times New Roman" pitchFamily="18" charset="0"/>
              </a:rPr>
              <a:t>Database: Popular database management systems such as MySQL.</a:t>
            </a:r>
          </a:p>
          <a:p>
            <a:pPr>
              <a:buNone/>
            </a:pPr>
            <a:r>
              <a:rPr lang="en-US" sz="2400" dirty="0">
                <a:latin typeface="Times New Roman" pitchFamily="18" charset="0"/>
                <a:cs typeface="Times New Roman" pitchFamily="18" charset="0"/>
              </a:rPr>
              <a:t>Programming languages: HTML, CSS</a:t>
            </a:r>
          </a:p>
          <a:p>
            <a:endParaRPr lang="en-IN" dirty="0"/>
          </a:p>
        </p:txBody>
      </p:sp>
    </p:spTree>
    <p:extLst>
      <p:ext uri="{BB962C8B-B14F-4D97-AF65-F5344CB8AC3E}">
        <p14:creationId xmlns:p14="http://schemas.microsoft.com/office/powerpoint/2010/main" val="100077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280C-48AE-A7C0-AC13-79911FFCF6DC}"/>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7617006-0261-DE2A-DF6B-C56DCC6F6A55}"/>
              </a:ext>
            </a:extLst>
          </p:cNvPr>
          <p:cNvSpPr>
            <a:spLocks noGrp="1"/>
          </p:cNvSpPr>
          <p:nvPr>
            <p:ph idx="1"/>
          </p:nvPr>
        </p:nvSpPr>
        <p:spPr/>
        <p:txBody>
          <a:bodyPr>
            <a:normAutofit/>
          </a:bodyPr>
          <a:lstStyle/>
          <a:p>
            <a:r>
              <a:rPr lang="en-IN" dirty="0">
                <a:hlinkClick r:id="rId2"/>
              </a:rPr>
              <a:t>https://www.w3schools.com/html/</a:t>
            </a:r>
            <a:endParaRPr lang="en-IN" dirty="0"/>
          </a:p>
          <a:p>
            <a:r>
              <a:rPr lang="en-IN" dirty="0">
                <a:hlinkClick r:id="rId3"/>
              </a:rPr>
              <a:t>https://github.com/topics/html</a:t>
            </a:r>
            <a:endParaRPr lang="en-IN" dirty="0"/>
          </a:p>
          <a:p>
            <a:r>
              <a:rPr lang="en-IN" dirty="0">
                <a:hlinkClick r:id="rId4"/>
              </a:rPr>
              <a:t>https://www.geeksforgeeks.org/css/</a:t>
            </a:r>
            <a:endParaRPr lang="en-IN" dirty="0"/>
          </a:p>
        </p:txBody>
      </p:sp>
    </p:spTree>
    <p:extLst>
      <p:ext uri="{BB962C8B-B14F-4D97-AF65-F5344CB8AC3E}">
        <p14:creationId xmlns:p14="http://schemas.microsoft.com/office/powerpoint/2010/main" val="2548209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DE886-76EF-78FA-5522-80BB3F87AFCA}"/>
              </a:ext>
            </a:extLst>
          </p:cNvPr>
          <p:cNvSpPr>
            <a:spLocks noGrp="1"/>
          </p:cNvSpPr>
          <p:nvPr>
            <p:ph idx="1"/>
          </p:nvPr>
        </p:nvSpPr>
        <p:spPr>
          <a:xfrm>
            <a:off x="838200" y="2865154"/>
            <a:ext cx="10515600" cy="4351338"/>
          </a:xfrm>
        </p:spPr>
        <p:txBody>
          <a:bodyPr>
            <a:normAutofit/>
          </a:bodyPr>
          <a:lstStyle/>
          <a:p>
            <a:pPr marL="0" indent="0" algn="ctr">
              <a:buNone/>
            </a:pPr>
            <a:r>
              <a:rPr lang="en-IN" sz="6000" b="1" dirty="0">
                <a:solidFill>
                  <a:schemeClr val="bg1"/>
                </a:solidFill>
                <a:highlight>
                  <a:srgbClr val="000080"/>
                </a:highlight>
                <a:latin typeface="Arial Black" panose="020B0A04020102020204" pitchFamily="34" charset="0"/>
              </a:rPr>
              <a:t>THANK YOU</a:t>
            </a:r>
          </a:p>
        </p:txBody>
      </p:sp>
    </p:spTree>
    <p:extLst>
      <p:ext uri="{BB962C8B-B14F-4D97-AF65-F5344CB8AC3E}">
        <p14:creationId xmlns:p14="http://schemas.microsoft.com/office/powerpoint/2010/main" val="91730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39F0-210A-1B25-34EC-4AA46FF96E99}"/>
              </a:ext>
            </a:extLst>
          </p:cNvPr>
          <p:cNvSpPr>
            <a:spLocks noGrp="1"/>
          </p:cNvSpPr>
          <p:nvPr>
            <p:ph type="title"/>
          </p:nvPr>
        </p:nvSpPr>
        <p:spPr/>
        <p:txBody>
          <a:bodyPr>
            <a:normAutofit/>
          </a:bodyPr>
          <a:lstStyle/>
          <a:p>
            <a:pPr algn="ctr"/>
            <a:r>
              <a:rPr lang="en-US" sz="3200" b="1" u="sng" dirty="0">
                <a:latin typeface="Times New Roman"/>
                <a:cs typeface="Times New Roman"/>
              </a:rPr>
              <a:t>Agenda</a:t>
            </a:r>
            <a:endParaRPr lang="en-IN" sz="3200" b="1" u="sng" dirty="0"/>
          </a:p>
        </p:txBody>
      </p:sp>
      <p:sp>
        <p:nvSpPr>
          <p:cNvPr id="3" name="Content Placeholder 2">
            <a:extLst>
              <a:ext uri="{FF2B5EF4-FFF2-40B4-BE49-F238E27FC236}">
                <a16:creationId xmlns:a16="http://schemas.microsoft.com/office/drawing/2014/main" id="{0A814EF9-8A45-493E-14BD-F9C1962E2EEC}"/>
              </a:ext>
            </a:extLst>
          </p:cNvPr>
          <p:cNvSpPr>
            <a:spLocks noGrp="1"/>
          </p:cNvSpPr>
          <p:nvPr>
            <p:ph idx="1"/>
          </p:nvPr>
        </p:nvSpPr>
        <p:spPr/>
        <p:txBody>
          <a:bodyPr/>
          <a:lstStyle/>
          <a:p>
            <a:r>
              <a:rPr lang="en-IN" dirty="0"/>
              <a:t>Abstract</a:t>
            </a:r>
          </a:p>
          <a:p>
            <a:r>
              <a:rPr lang="en-IN" dirty="0"/>
              <a:t>Introduction</a:t>
            </a:r>
          </a:p>
          <a:p>
            <a:r>
              <a:rPr lang="en-IN" dirty="0"/>
              <a:t>Existing System</a:t>
            </a:r>
          </a:p>
          <a:p>
            <a:r>
              <a:rPr lang="en-IN" dirty="0"/>
              <a:t>Proposed System</a:t>
            </a:r>
          </a:p>
          <a:p>
            <a:r>
              <a:rPr lang="en-IN" dirty="0"/>
              <a:t>System Requirements</a:t>
            </a:r>
          </a:p>
          <a:p>
            <a:r>
              <a:rPr lang="en-IN" dirty="0"/>
              <a:t>References</a:t>
            </a:r>
          </a:p>
          <a:p>
            <a:endParaRPr lang="en-IN" dirty="0"/>
          </a:p>
        </p:txBody>
      </p:sp>
    </p:spTree>
    <p:extLst>
      <p:ext uri="{BB962C8B-B14F-4D97-AF65-F5344CB8AC3E}">
        <p14:creationId xmlns:p14="http://schemas.microsoft.com/office/powerpoint/2010/main" val="255158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5BA-9299-8991-D8AF-F5777F632CA9}"/>
              </a:ext>
            </a:extLst>
          </p:cNvPr>
          <p:cNvSpPr>
            <a:spLocks noGrp="1"/>
          </p:cNvSpPr>
          <p:nvPr>
            <p:ph type="title"/>
          </p:nvPr>
        </p:nvSpPr>
        <p:spPr/>
        <p:txBody>
          <a:bodyPr>
            <a:normAutofit/>
          </a:bodyPr>
          <a:lstStyle/>
          <a:p>
            <a:pPr algn="ctr"/>
            <a:r>
              <a:rPr lang="en-US" sz="3200" b="1" u="sng" dirty="0">
                <a:latin typeface="Times New Roman"/>
                <a:cs typeface="Times New Roman"/>
              </a:rPr>
              <a:t>Abstract</a:t>
            </a:r>
            <a:endParaRPr lang="en-IN" sz="3200" b="1" u="sng" dirty="0"/>
          </a:p>
        </p:txBody>
      </p:sp>
      <p:sp>
        <p:nvSpPr>
          <p:cNvPr id="3" name="Content Placeholder 2">
            <a:extLst>
              <a:ext uri="{FF2B5EF4-FFF2-40B4-BE49-F238E27FC236}">
                <a16:creationId xmlns:a16="http://schemas.microsoft.com/office/drawing/2014/main" id="{F2E87904-D2F7-45A8-64C3-25800EEE369F}"/>
              </a:ext>
            </a:extLst>
          </p:cNvPr>
          <p:cNvSpPr>
            <a:spLocks noGrp="1"/>
          </p:cNvSpPr>
          <p:nvPr>
            <p:ph idx="1"/>
          </p:nvPr>
        </p:nvSpPr>
        <p:spPr/>
        <p:txBody>
          <a:bodyPr>
            <a:normAutofit/>
          </a:bodyPr>
          <a:lstStyle/>
          <a:p>
            <a:pPr marL="0" indent="0">
              <a:buNone/>
            </a:pPr>
            <a:r>
              <a:rPr lang="en-IN" sz="2400" b="1" dirty="0" err="1">
                <a:latin typeface="Times New Roman" panose="02020603050405020304" pitchFamily="18" charset="0"/>
                <a:cs typeface="Times New Roman" panose="02020603050405020304" pitchFamily="18" charset="0"/>
              </a:rPr>
              <a:t>Techtrix</a:t>
            </a:r>
            <a:r>
              <a:rPr lang="en-IN" sz="2400" dirty="0">
                <a:latin typeface="Times New Roman" panose="02020603050405020304" pitchFamily="18" charset="0"/>
                <a:cs typeface="Times New Roman" panose="02020603050405020304" pitchFamily="18" charset="0"/>
              </a:rPr>
              <a:t> is a fest conducted by Information Technology Department  of </a:t>
            </a:r>
            <a:r>
              <a:rPr lang="en-IN" sz="2400" dirty="0" err="1">
                <a:latin typeface="Times New Roman" panose="02020603050405020304" pitchFamily="18" charset="0"/>
                <a:cs typeface="Times New Roman" panose="02020603050405020304" pitchFamily="18" charset="0"/>
              </a:rPr>
              <a:t>Malla</a:t>
            </a:r>
            <a:r>
              <a:rPr lang="en-IN" sz="2400" dirty="0">
                <a:latin typeface="Times New Roman" panose="02020603050405020304" pitchFamily="18" charset="0"/>
                <a:cs typeface="Times New Roman" panose="02020603050405020304" pitchFamily="18" charset="0"/>
              </a:rPr>
              <a:t> Reddy College of Engineering and Technology at the start of the every year. It has both technical and non-technical events in which students can participate to gain knowledge and test their abilities. It also consists of fun events to relax and enjoy themselves.</a:t>
            </a:r>
          </a:p>
          <a:p>
            <a:pPr marL="0" indent="0">
              <a:buNone/>
            </a:pPr>
            <a:r>
              <a:rPr lang="en-IN" sz="2400" dirty="0">
                <a:latin typeface="Times New Roman" panose="02020603050405020304" pitchFamily="18" charset="0"/>
                <a:cs typeface="Times New Roman" panose="02020603050405020304" pitchFamily="18" charset="0"/>
              </a:rPr>
              <a:t>We aim to tell in this project how the fest was conducted, number of events, about each event in detail and the technical ways used in the event like registration forms used to participate in an event. Etc.</a:t>
            </a:r>
          </a:p>
        </p:txBody>
      </p:sp>
    </p:spTree>
    <p:extLst>
      <p:ext uri="{BB962C8B-B14F-4D97-AF65-F5344CB8AC3E}">
        <p14:creationId xmlns:p14="http://schemas.microsoft.com/office/powerpoint/2010/main" val="23973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ECAB-BA40-A2EB-8008-0EBC69D8D482}"/>
              </a:ext>
            </a:extLst>
          </p:cNvPr>
          <p:cNvSpPr>
            <a:spLocks noGrp="1"/>
          </p:cNvSpPr>
          <p:nvPr>
            <p:ph type="title"/>
          </p:nvPr>
        </p:nvSpPr>
        <p:spPr>
          <a:xfrm>
            <a:off x="713072" y="114868"/>
            <a:ext cx="10515600" cy="1325563"/>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8122742-7D0D-78A6-8F07-75AEB354FB0A}"/>
              </a:ext>
            </a:extLst>
          </p:cNvPr>
          <p:cNvSpPr>
            <a:spLocks noGrp="1"/>
          </p:cNvSpPr>
          <p:nvPr>
            <p:ph idx="1"/>
          </p:nvPr>
        </p:nvSpPr>
        <p:spPr>
          <a:xfrm>
            <a:off x="838200" y="1363612"/>
            <a:ext cx="10515600" cy="5008311"/>
          </a:xfrm>
        </p:spPr>
        <p:txBody>
          <a:bodyPr>
            <a:noAutofit/>
          </a:bodyPr>
          <a:lstStyle/>
          <a:p>
            <a:pPr algn="l">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Techtrix</a:t>
            </a:r>
            <a:r>
              <a:rPr lang="en-IN" sz="2000" dirty="0">
                <a:latin typeface="Times New Roman" panose="02020603050405020304" pitchFamily="18" charset="0"/>
                <a:cs typeface="Times New Roman" panose="02020603050405020304" pitchFamily="18" charset="0"/>
              </a:rPr>
              <a:t> consists of both technical and non-technical events.</a:t>
            </a:r>
          </a:p>
          <a:p>
            <a:pPr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Technical events consists of </a:t>
            </a:r>
          </a:p>
          <a:p>
            <a:pPr lvl="1"/>
            <a:r>
              <a:rPr lang="en-IN" sz="2000" dirty="0">
                <a:latin typeface="Times New Roman" panose="02020603050405020304" pitchFamily="18" charset="0"/>
                <a:cs typeface="Times New Roman" panose="02020603050405020304" pitchFamily="18" charset="0"/>
              </a:rPr>
              <a:t>Poster presentation</a:t>
            </a:r>
          </a:p>
          <a:p>
            <a:pPr lvl="1"/>
            <a:r>
              <a:rPr lang="en-IN" sz="2000" dirty="0">
                <a:latin typeface="Times New Roman" panose="02020603050405020304" pitchFamily="18" charset="0"/>
                <a:cs typeface="Times New Roman" panose="02020603050405020304" pitchFamily="18" charset="0"/>
              </a:rPr>
              <a:t>Paper presentation</a:t>
            </a:r>
          </a:p>
          <a:p>
            <a:pPr lvl="1"/>
            <a:r>
              <a:rPr lang="en-IN" sz="2000" dirty="0" err="1">
                <a:latin typeface="Times New Roman" panose="02020603050405020304" pitchFamily="18" charset="0"/>
                <a:cs typeface="Times New Roman" panose="02020603050405020304" pitchFamily="18" charset="0"/>
              </a:rPr>
              <a:t>Codethon</a:t>
            </a:r>
            <a:r>
              <a:rPr lang="en-IN" sz="2000" dirty="0">
                <a:latin typeface="Times New Roman" panose="02020603050405020304" pitchFamily="18" charset="0"/>
                <a:cs typeface="Times New Roman" panose="02020603050405020304" pitchFamily="18" charset="0"/>
              </a:rPr>
              <a:t> tech master</a:t>
            </a:r>
          </a:p>
          <a:p>
            <a:pPr lvl="1"/>
            <a:r>
              <a:rPr lang="en-IN" sz="2000" dirty="0">
                <a:latin typeface="Times New Roman" panose="02020603050405020304" pitchFamily="18" charset="0"/>
                <a:cs typeface="Times New Roman" panose="02020603050405020304" pitchFamily="18" charset="0"/>
              </a:rPr>
              <a:t>Mock interview</a:t>
            </a:r>
          </a:p>
          <a:p>
            <a:pPr lvl="1"/>
            <a:r>
              <a:rPr lang="en-IN" sz="2000" dirty="0">
                <a:latin typeface="Times New Roman" panose="02020603050405020304" pitchFamily="18" charset="0"/>
                <a:cs typeface="Times New Roman" panose="02020603050405020304" pitchFamily="18" charset="0"/>
              </a:rPr>
              <a:t>Idea pitching</a:t>
            </a:r>
          </a:p>
          <a:p>
            <a:pPr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Non-Technical events consists of</a:t>
            </a:r>
          </a:p>
          <a:p>
            <a:pPr lvl="1"/>
            <a:r>
              <a:rPr lang="en-IN" sz="2000" dirty="0">
                <a:latin typeface="Times New Roman" panose="02020603050405020304" pitchFamily="18" charset="0"/>
                <a:cs typeface="Times New Roman" panose="02020603050405020304" pitchFamily="18" charset="0"/>
              </a:rPr>
              <a:t>Vintage look</a:t>
            </a:r>
          </a:p>
          <a:p>
            <a:pPr lvl="1"/>
            <a:r>
              <a:rPr lang="en-IN" sz="2000" dirty="0">
                <a:latin typeface="Times New Roman" panose="02020603050405020304" pitchFamily="18" charset="0"/>
                <a:cs typeface="Times New Roman" panose="02020603050405020304" pitchFamily="18" charset="0"/>
              </a:rPr>
              <a:t>House of talents</a:t>
            </a:r>
          </a:p>
          <a:p>
            <a:pPr lvl="1"/>
            <a:r>
              <a:rPr lang="en-IN" sz="2000" dirty="0">
                <a:latin typeface="Times New Roman" panose="02020603050405020304" pitchFamily="18" charset="0"/>
                <a:cs typeface="Times New Roman" panose="02020603050405020304" pitchFamily="18" charset="0"/>
              </a:rPr>
              <a:t>Game on</a:t>
            </a:r>
          </a:p>
          <a:p>
            <a:pPr lvl="1"/>
            <a:r>
              <a:rPr lang="en-IN" sz="2000" dirty="0">
                <a:latin typeface="Times New Roman" panose="02020603050405020304" pitchFamily="18" charset="0"/>
                <a:cs typeface="Times New Roman" panose="02020603050405020304" pitchFamily="18" charset="0"/>
              </a:rPr>
              <a:t>Sixth sense</a:t>
            </a:r>
          </a:p>
          <a:p>
            <a:r>
              <a:rPr lang="en-IN" sz="2000" b="1" dirty="0">
                <a:latin typeface="Times New Roman" panose="02020603050405020304" pitchFamily="18" charset="0"/>
                <a:cs typeface="Times New Roman" panose="02020603050405020304" pitchFamily="18" charset="0"/>
              </a:rPr>
              <a:t>Haunted House </a:t>
            </a:r>
            <a:r>
              <a:rPr lang="en-IN" sz="2000" dirty="0">
                <a:latin typeface="Times New Roman" panose="02020603050405020304" pitchFamily="18" charset="0"/>
                <a:cs typeface="Times New Roman" panose="02020603050405020304" pitchFamily="18" charset="0"/>
              </a:rPr>
              <a:t>is the special and most awaited event in the whole fest which is the main attraction of the fest in the college</a:t>
            </a:r>
          </a:p>
        </p:txBody>
      </p:sp>
    </p:spTree>
    <p:extLst>
      <p:ext uri="{BB962C8B-B14F-4D97-AF65-F5344CB8AC3E}">
        <p14:creationId xmlns:p14="http://schemas.microsoft.com/office/powerpoint/2010/main" val="292516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A7BC-8BD1-B6A9-4C94-DF14ADAE6E3F}"/>
              </a:ext>
            </a:extLst>
          </p:cNvPr>
          <p:cNvSpPr>
            <a:spLocks noGrp="1"/>
          </p:cNvSpPr>
          <p:nvPr>
            <p:ph type="title"/>
          </p:nvPr>
        </p:nvSpPr>
        <p:spPr/>
        <p:txBody>
          <a:bodyPr/>
          <a:lstStyle/>
          <a:p>
            <a:pPr algn="ctr"/>
            <a:r>
              <a:rPr lang="en-US" sz="3200" b="1" u="sng" dirty="0">
                <a:latin typeface="Times New Roman" panose="02020603050405020304" pitchFamily="18" charset="0"/>
                <a:cs typeface="Times New Roman" panose="02020603050405020304" pitchFamily="18" charset="0"/>
              </a:rPr>
              <a:t>Existing</a:t>
            </a:r>
            <a:r>
              <a:rPr lang="en-US"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FFAE92-B4CB-2BEE-88E7-1D35B550295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Project “</a:t>
            </a:r>
            <a:r>
              <a:rPr lang="en-US" sz="2400" dirty="0" err="1">
                <a:latin typeface="Times New Roman" panose="02020603050405020304" pitchFamily="18" charset="0"/>
                <a:cs typeface="Times New Roman" panose="02020603050405020304" pitchFamily="18" charset="0"/>
              </a:rPr>
              <a:t>Techtrix</a:t>
            </a:r>
            <a:r>
              <a:rPr lang="en-US" sz="2400" dirty="0">
                <a:latin typeface="Times New Roman" panose="02020603050405020304" pitchFamily="18" charset="0"/>
                <a:cs typeface="Times New Roman" panose="02020603050405020304" pitchFamily="18" charset="0"/>
              </a:rPr>
              <a:t> Management” does not have any type of Existing system</a:t>
            </a:r>
            <a:r>
              <a:rPr lang="en-IN" sz="2400" dirty="0">
                <a:latin typeface="Times New Roman" panose="02020603050405020304" pitchFamily="18" charset="0"/>
                <a:cs typeface="Times New Roman" panose="02020603050405020304" pitchFamily="18" charset="0"/>
              </a:rPr>
              <a:t> or Software.</a:t>
            </a:r>
          </a:p>
          <a:p>
            <a:r>
              <a:rPr lang="en-IN" sz="2400" dirty="0">
                <a:latin typeface="Times New Roman" panose="02020603050405020304" pitchFamily="18" charset="0"/>
                <a:cs typeface="Times New Roman" panose="02020603050405020304" pitchFamily="18" charset="0"/>
              </a:rPr>
              <a:t>Previously  all the events, participating students lists, registration forms, other data regarding the Technical fest- “</a:t>
            </a:r>
            <a:r>
              <a:rPr lang="en-IN" sz="2400" dirty="0" err="1">
                <a:latin typeface="Times New Roman" panose="02020603050405020304" pitchFamily="18" charset="0"/>
                <a:cs typeface="Times New Roman" panose="02020603050405020304" pitchFamily="18" charset="0"/>
              </a:rPr>
              <a:t>Techtrix</a:t>
            </a:r>
            <a:r>
              <a:rPr lang="en-IN" sz="2400" dirty="0">
                <a:latin typeface="Times New Roman" panose="02020603050405020304" pitchFamily="18" charset="0"/>
                <a:cs typeface="Times New Roman" panose="02020603050405020304" pitchFamily="18" charset="0"/>
              </a:rPr>
              <a:t>” is being stored manually.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Managing and conducting these events through manual data is difficult for the respective </a:t>
            </a:r>
            <a:r>
              <a:rPr lang="en-US" sz="2400" dirty="0" err="1">
                <a:latin typeface="Times New Roman" panose="02020603050405020304" pitchFamily="18" charset="0"/>
                <a:cs typeface="Times New Roman" panose="02020603050405020304" pitchFamily="18" charset="0"/>
              </a:rPr>
              <a:t>co-ordinators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Although there are few webpages for events, it is complex procedure for </a:t>
            </a:r>
            <a:r>
              <a:rPr lang="en-US" sz="2400" dirty="0" err="1">
                <a:latin typeface="Times New Roman" panose="02020603050405020304" pitchFamily="18" charset="0"/>
                <a:cs typeface="Times New Roman" panose="02020603050405020304" pitchFamily="18" charset="0"/>
              </a:rPr>
              <a:t>organisers</a:t>
            </a:r>
            <a:r>
              <a:rPr lang="en-US" sz="2400" dirty="0">
                <a:latin typeface="Times New Roman" panose="02020603050405020304" pitchFamily="18" charset="0"/>
                <a:cs typeface="Times New Roman" panose="02020603050405020304" pitchFamily="18" charset="0"/>
              </a:rPr>
              <a:t>, in collecting the data and organizing.</a:t>
            </a:r>
          </a:p>
          <a:p>
            <a:r>
              <a:rPr lang="en-US" sz="2400" dirty="0">
                <a:latin typeface="Times New Roman" panose="02020603050405020304" pitchFamily="18" charset="0"/>
                <a:cs typeface="Times New Roman" panose="02020603050405020304" pitchFamily="18" charset="0"/>
              </a:rPr>
              <a:t>To overcome this, we are developing a website for automating these manual processes. So that all the information regarding </a:t>
            </a:r>
            <a:r>
              <a:rPr lang="en-US" sz="2400" dirty="0" err="1">
                <a:latin typeface="Times New Roman" panose="02020603050405020304" pitchFamily="18" charset="0"/>
                <a:cs typeface="Times New Roman" panose="02020603050405020304" pitchFamily="18" charset="0"/>
              </a:rPr>
              <a:t>Techtrix</a:t>
            </a:r>
            <a:r>
              <a:rPr lang="en-US" sz="2400" dirty="0">
                <a:latin typeface="Times New Roman" panose="02020603050405020304" pitchFamily="18" charset="0"/>
                <a:cs typeface="Times New Roman" panose="02020603050405020304" pitchFamily="18" charset="0"/>
              </a:rPr>
              <a:t> is available at one 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67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A7BC-8BD1-B6A9-4C94-DF14ADAE6E3F}"/>
              </a:ext>
            </a:extLst>
          </p:cNvPr>
          <p:cNvSpPr>
            <a:spLocks noGrp="1"/>
          </p:cNvSpPr>
          <p:nvPr>
            <p:ph type="title"/>
          </p:nvPr>
        </p:nvSpPr>
        <p:spPr/>
        <p:txBody>
          <a:bodyPr/>
          <a:lstStyle/>
          <a:p>
            <a:pPr algn="ctr"/>
            <a:r>
              <a:rPr lang="en-US" sz="3200" b="1" u="sng" dirty="0">
                <a:latin typeface="Times New Roman" panose="02020603050405020304" pitchFamily="18" charset="0"/>
                <a:cs typeface="Times New Roman" panose="02020603050405020304" pitchFamily="18" charset="0"/>
              </a:rPr>
              <a:t>Proposed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FFAE92-B4CB-2BEE-88E7-1D35B550295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this Project, we would like to create a website for our Department’s Technical Fest – “</a:t>
            </a:r>
            <a:r>
              <a:rPr lang="en-US" sz="2400" dirty="0" err="1">
                <a:latin typeface="Times New Roman" panose="02020603050405020304" pitchFamily="18" charset="0"/>
                <a:cs typeface="Times New Roman" panose="02020603050405020304" pitchFamily="18" charset="0"/>
              </a:rPr>
              <a:t>Techtrix</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We are proposing this website, so the complete information regarding the </a:t>
            </a:r>
            <a:r>
              <a:rPr lang="en-US" sz="2400" dirty="0" err="1">
                <a:latin typeface="Times New Roman" panose="02020603050405020304" pitchFamily="18" charset="0"/>
                <a:cs typeface="Times New Roman" panose="02020603050405020304" pitchFamily="18" charset="0"/>
              </a:rPr>
              <a:t>Techtrix</a:t>
            </a:r>
            <a:r>
              <a:rPr lang="en-US" sz="2400" dirty="0">
                <a:latin typeface="Times New Roman" panose="02020603050405020304" pitchFamily="18" charset="0"/>
                <a:cs typeface="Times New Roman" panose="02020603050405020304" pitchFamily="18" charset="0"/>
              </a:rPr>
              <a:t> is available at once.</a:t>
            </a:r>
          </a:p>
          <a:p>
            <a:r>
              <a:rPr lang="en-US" sz="2400" dirty="0">
                <a:latin typeface="Times New Roman" panose="02020603050405020304" pitchFamily="18" charset="0"/>
                <a:cs typeface="Times New Roman" panose="02020603050405020304" pitchFamily="18" charset="0"/>
              </a:rPr>
              <a:t>Our proposed website contains all the list of events, respective </a:t>
            </a:r>
            <a:r>
              <a:rPr lang="en-US" sz="2400" dirty="0" err="1">
                <a:latin typeface="Times New Roman" panose="02020603050405020304" pitchFamily="18" charset="0"/>
                <a:cs typeface="Times New Roman" panose="02020603050405020304" pitchFamily="18" charset="0"/>
              </a:rPr>
              <a:t>co-ordinators</a:t>
            </a:r>
            <a:r>
              <a:rPr lang="en-US" sz="2400" dirty="0">
                <a:latin typeface="Times New Roman" panose="02020603050405020304" pitchFamily="18" charset="0"/>
                <a:cs typeface="Times New Roman" panose="02020603050405020304" pitchFamily="18" charset="0"/>
              </a:rPr>
              <a:t>, registration forms, venues,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about the fest.</a:t>
            </a:r>
          </a:p>
          <a:p>
            <a:r>
              <a:rPr lang="en-US" sz="2400" dirty="0">
                <a:latin typeface="Times New Roman" panose="02020603050405020304" pitchFamily="18" charset="0"/>
                <a:cs typeface="Times New Roman" panose="02020603050405020304" pitchFamily="18" charset="0"/>
              </a:rPr>
              <a:t>Our main objective is provide an easy and effective website for the fest which includes participation of many students of our department, and even other departments, colleges, etc.</a:t>
            </a:r>
          </a:p>
          <a:p>
            <a:r>
              <a:rPr lang="en-US" sz="2400" dirty="0">
                <a:latin typeface="Times New Roman" panose="02020603050405020304" pitchFamily="18" charset="0"/>
                <a:cs typeface="Times New Roman" panose="02020603050405020304" pitchFamily="18" charset="0"/>
              </a:rPr>
              <a:t>We are developing this website with the help of HTML,CSS,PHP and JAVASCRIPT.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80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AFE62C-749C-894E-E373-DBA81350C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83" y="0"/>
            <a:ext cx="10293433" cy="6858000"/>
          </a:xfrm>
          <a:prstGeom prst="rect">
            <a:avLst/>
          </a:prstGeom>
        </p:spPr>
      </p:pic>
    </p:spTree>
    <p:extLst>
      <p:ext uri="{BB962C8B-B14F-4D97-AF65-F5344CB8AC3E}">
        <p14:creationId xmlns:p14="http://schemas.microsoft.com/office/powerpoint/2010/main" val="41488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62EA-E1C8-E2C6-0FDB-B1D9A98131F1}"/>
              </a:ext>
            </a:extLst>
          </p:cNvPr>
          <p:cNvSpPr>
            <a:spLocks noGrp="1"/>
          </p:cNvSpPr>
          <p:nvPr>
            <p:ph type="title"/>
          </p:nvPr>
        </p:nvSpPr>
        <p:spPr/>
        <p:txBody>
          <a:bodyPr>
            <a:normAutofit/>
          </a:bodyPr>
          <a:lstStyle/>
          <a:p>
            <a:pPr algn="ctr"/>
            <a:r>
              <a:rPr lang="en-IN" sz="3600" b="1" u="sng" dirty="0" err="1">
                <a:latin typeface="Times New Roman" panose="02020603050405020304" pitchFamily="18" charset="0"/>
                <a:cs typeface="Times New Roman" panose="02020603050405020304" pitchFamily="18" charset="0"/>
              </a:rPr>
              <a:t>Techtrix</a:t>
            </a:r>
            <a:r>
              <a:rPr lang="en-IN" sz="3600" b="1" u="sng" dirty="0">
                <a:latin typeface="Times New Roman" panose="02020603050405020304" pitchFamily="18" charset="0"/>
                <a:cs typeface="Times New Roman" panose="02020603050405020304" pitchFamily="18" charset="0"/>
              </a:rPr>
              <a:t> Website</a:t>
            </a:r>
          </a:p>
        </p:txBody>
      </p:sp>
      <p:pic>
        <p:nvPicPr>
          <p:cNvPr id="11" name="Content Placeholder 10">
            <a:extLst>
              <a:ext uri="{FF2B5EF4-FFF2-40B4-BE49-F238E27FC236}">
                <a16:creationId xmlns:a16="http://schemas.microsoft.com/office/drawing/2014/main" id="{D8B65B0F-CFF3-CB81-6D09-F5E4BD9C6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396" y="1690688"/>
            <a:ext cx="8781208" cy="4711087"/>
          </a:xfrm>
        </p:spPr>
      </p:pic>
    </p:spTree>
    <p:extLst>
      <p:ext uri="{BB962C8B-B14F-4D97-AF65-F5344CB8AC3E}">
        <p14:creationId xmlns:p14="http://schemas.microsoft.com/office/powerpoint/2010/main" val="227058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C5F1E1-BCFA-5D3B-4F43-9D8CEA9E9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449" y="435006"/>
            <a:ext cx="9209102" cy="2929632"/>
          </a:xfrm>
          <a:prstGeom prst="rect">
            <a:avLst/>
          </a:prstGeom>
        </p:spPr>
      </p:pic>
      <p:pic>
        <p:nvPicPr>
          <p:cNvPr id="6" name="Picture 5">
            <a:extLst>
              <a:ext uri="{FF2B5EF4-FFF2-40B4-BE49-F238E27FC236}">
                <a16:creationId xmlns:a16="http://schemas.microsoft.com/office/drawing/2014/main" id="{612F6F96-5C8A-A268-5A16-BBDA6179A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449" y="3493363"/>
            <a:ext cx="9209102" cy="2929632"/>
          </a:xfrm>
          <a:prstGeom prst="rect">
            <a:avLst/>
          </a:prstGeom>
        </p:spPr>
      </p:pic>
    </p:spTree>
    <p:extLst>
      <p:ext uri="{BB962C8B-B14F-4D97-AF65-F5344CB8AC3E}">
        <p14:creationId xmlns:p14="http://schemas.microsoft.com/office/powerpoint/2010/main" val="1148665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536</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Söhne</vt:lpstr>
      <vt:lpstr>Times New Roman</vt:lpstr>
      <vt:lpstr>Office Theme</vt:lpstr>
      <vt:lpstr>Department of Information Technology Application Development Batch No: 19</vt:lpstr>
      <vt:lpstr>Agenda</vt:lpstr>
      <vt:lpstr>Abstract</vt:lpstr>
      <vt:lpstr>INTRODUCTION</vt:lpstr>
      <vt:lpstr>Existing System</vt:lpstr>
      <vt:lpstr>Proposed System</vt:lpstr>
      <vt:lpstr>PowerPoint Presentation</vt:lpstr>
      <vt:lpstr>Techtrix Website</vt:lpstr>
      <vt:lpstr>PowerPoint Presentation</vt:lpstr>
      <vt:lpstr>PowerPoint Presentation</vt:lpstr>
      <vt:lpstr>PowerPoint Presentation</vt:lpstr>
      <vt:lpstr>PowerPoint Presentation</vt:lpstr>
      <vt:lpstr>PowerPoint Presentation</vt:lpstr>
      <vt:lpstr>System Requirements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Application Development Batch No: 05</dc:title>
  <dc:creator>Vamsi Krishna Bethapudi</dc:creator>
  <cp:lastModifiedBy>varun desaboina</cp:lastModifiedBy>
  <cp:revision>9</cp:revision>
  <dcterms:created xsi:type="dcterms:W3CDTF">2023-02-05T15:42:53Z</dcterms:created>
  <dcterms:modified xsi:type="dcterms:W3CDTF">2023-04-02T14:34:02Z</dcterms:modified>
</cp:coreProperties>
</file>