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Gill Sans MT" panose="020B0502020104020203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8dce7d8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8dce7d8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8d4db529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8d4db529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98dce7d8b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98dce7d8b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8d4db529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8d4db529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8611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6097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442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527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057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25908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4992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1130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93996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46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79861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18122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08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Adapter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Converts the interface of a class into another interface the client expects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Adapter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Converts the interface of a class into another interface the client expects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Convert data from one format into another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Adapter</a:t>
            </a:r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5963225" y="1535000"/>
            <a:ext cx="1768200" cy="876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Adaptee</a:t>
            </a: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specificCall()</a:t>
            </a:r>
            <a:endParaRPr sz="1600" dirty="0"/>
          </a:p>
        </p:txBody>
      </p:sp>
      <p:sp>
        <p:nvSpPr>
          <p:cNvPr id="80" name="Google Shape;80;p17"/>
          <p:cNvSpPr/>
          <p:nvPr/>
        </p:nvSpPr>
        <p:spPr>
          <a:xfrm>
            <a:off x="2205353" y="1535002"/>
            <a:ext cx="1768200" cy="876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Target</a:t>
            </a: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call()</a:t>
            </a:r>
            <a:endParaRPr sz="1600" dirty="0"/>
          </a:p>
        </p:txBody>
      </p:sp>
      <p:sp>
        <p:nvSpPr>
          <p:cNvPr id="81" name="Google Shape;81;p17"/>
          <p:cNvSpPr/>
          <p:nvPr/>
        </p:nvSpPr>
        <p:spPr>
          <a:xfrm>
            <a:off x="376550" y="1535000"/>
            <a:ext cx="1134300" cy="38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cxnSp>
        <p:nvCxnSpPr>
          <p:cNvPr id="82" name="Google Shape;82;p17"/>
          <p:cNvCxnSpPr>
            <a:stCxn id="81" idx="3"/>
          </p:cNvCxnSpPr>
          <p:nvPr/>
        </p:nvCxnSpPr>
        <p:spPr>
          <a:xfrm>
            <a:off x="1510850" y="1727900"/>
            <a:ext cx="6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Adapter</a:t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5963225" y="1535000"/>
            <a:ext cx="1768200" cy="876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Adaptee</a:t>
            </a: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specificCall()</a:t>
            </a:r>
            <a:endParaRPr sz="1600" dirty="0"/>
          </a:p>
        </p:txBody>
      </p:sp>
      <p:sp>
        <p:nvSpPr>
          <p:cNvPr id="89" name="Google Shape;89;p18"/>
          <p:cNvSpPr/>
          <p:nvPr/>
        </p:nvSpPr>
        <p:spPr>
          <a:xfrm>
            <a:off x="2205353" y="1535002"/>
            <a:ext cx="1768200" cy="876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Target</a:t>
            </a: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call()</a:t>
            </a:r>
            <a:endParaRPr dirty="0"/>
          </a:p>
        </p:txBody>
      </p:sp>
      <p:sp>
        <p:nvSpPr>
          <p:cNvPr id="90" name="Google Shape;90;p18"/>
          <p:cNvSpPr/>
          <p:nvPr/>
        </p:nvSpPr>
        <p:spPr>
          <a:xfrm>
            <a:off x="376550" y="1535000"/>
            <a:ext cx="1134300" cy="38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cxnSp>
        <p:nvCxnSpPr>
          <p:cNvPr id="91" name="Google Shape;91;p18"/>
          <p:cNvCxnSpPr>
            <a:stCxn id="90" idx="3"/>
          </p:cNvCxnSpPr>
          <p:nvPr/>
        </p:nvCxnSpPr>
        <p:spPr>
          <a:xfrm>
            <a:off x="1510850" y="1727900"/>
            <a:ext cx="6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8"/>
          <p:cNvSpPr/>
          <p:nvPr/>
        </p:nvSpPr>
        <p:spPr>
          <a:xfrm>
            <a:off x="4110350" y="3059000"/>
            <a:ext cx="1768200" cy="876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call() -&gt; specificCall()</a:t>
            </a:r>
            <a:endParaRPr sz="1300"/>
          </a:p>
        </p:txBody>
      </p:sp>
      <p:cxnSp>
        <p:nvCxnSpPr>
          <p:cNvPr id="93" name="Google Shape;93;p18"/>
          <p:cNvCxnSpPr>
            <a:stCxn id="89" idx="2"/>
            <a:endCxn id="92" idx="1"/>
          </p:cNvCxnSpPr>
          <p:nvPr/>
        </p:nvCxnSpPr>
        <p:spPr>
          <a:xfrm rot="-5400000" flipH="1">
            <a:off x="3057053" y="2443702"/>
            <a:ext cx="1085700" cy="1020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8"/>
          <p:cNvCxnSpPr>
            <a:stCxn id="92" idx="3"/>
            <a:endCxn id="88" idx="2"/>
          </p:cNvCxnSpPr>
          <p:nvPr/>
        </p:nvCxnSpPr>
        <p:spPr>
          <a:xfrm rot="10800000" flipH="1">
            <a:off x="5878550" y="2410850"/>
            <a:ext cx="968700" cy="10863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56</Words>
  <Application>Microsoft Office PowerPoint</Application>
  <PresentationFormat>On-screen Show (16:9)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Arial</vt:lpstr>
      <vt:lpstr>Gill Sans MT</vt:lpstr>
      <vt:lpstr>Gallery</vt:lpstr>
      <vt:lpstr>Adapter</vt:lpstr>
      <vt:lpstr>Adapter</vt:lpstr>
      <vt:lpstr>Adapter</vt:lpstr>
      <vt:lpstr>Adapter</vt:lpstr>
      <vt:lpstr>Adapter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Adapter</dc:title>
  <cp:lastModifiedBy>varun kumar</cp:lastModifiedBy>
  <cp:revision>2</cp:revision>
  <dcterms:modified xsi:type="dcterms:W3CDTF">2023-08-09T09:05:19Z</dcterms:modified>
</cp:coreProperties>
</file>