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ill Sans MT" panose="020B0502020104020203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c8c5a0f8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c8c5a0f8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c8c5a0f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c8c5a0f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c8c5a0f8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c8c5a0f8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c8c5a0f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c8c5a0f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b21c1dea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b21c1dea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b21c1de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b21c1de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9cb9d98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9cb9d98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077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884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6552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47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629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925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4820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887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335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02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5605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591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330225" y="1448450"/>
            <a:ext cx="2143200" cy="257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intensive processing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328250" y="1455850"/>
            <a:ext cx="1818000" cy="63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cxnSp>
        <p:nvCxnSpPr>
          <p:cNvPr id="69" name="Google Shape;69;p15"/>
          <p:cNvCxnSpPr>
            <a:stCxn id="68" idx="1"/>
          </p:cNvCxnSpPr>
          <p:nvPr/>
        </p:nvCxnSpPr>
        <p:spPr>
          <a:xfrm flipH="1">
            <a:off x="3488050" y="1773700"/>
            <a:ext cx="1840200" cy="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 txBox="1"/>
          <p:nvPr/>
        </p:nvSpPr>
        <p:spPr>
          <a:xfrm>
            <a:off x="3924150" y="15445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182800" y="1697500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" name="Google Shape;72;p15"/>
          <p:cNvCxnSpPr>
            <a:stCxn id="68" idx="1"/>
          </p:cNvCxnSpPr>
          <p:nvPr/>
        </p:nvCxnSpPr>
        <p:spPr>
          <a:xfrm flipH="1">
            <a:off x="3473350" y="1773700"/>
            <a:ext cx="1854900" cy="5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5"/>
          <p:cNvCxnSpPr>
            <a:stCxn id="68" idx="1"/>
            <a:endCxn id="67" idx="3"/>
          </p:cNvCxnSpPr>
          <p:nvPr/>
        </p:nvCxnSpPr>
        <p:spPr>
          <a:xfrm flipH="1">
            <a:off x="3473350" y="1773700"/>
            <a:ext cx="1854900" cy="9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5"/>
          <p:cNvSpPr txBox="1"/>
          <p:nvPr/>
        </p:nvSpPr>
        <p:spPr>
          <a:xfrm>
            <a:off x="3543150" y="189596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801800" y="2048940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695550" y="218368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954200" y="2336660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330225" y="1448450"/>
            <a:ext cx="2143200" cy="257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intensive processing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328250" y="1455850"/>
            <a:ext cx="1818000" cy="63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cxnSp>
        <p:nvCxnSpPr>
          <p:cNvPr id="85" name="Google Shape;85;p16"/>
          <p:cNvCxnSpPr>
            <a:stCxn id="84" idx="1"/>
          </p:cNvCxnSpPr>
          <p:nvPr/>
        </p:nvCxnSpPr>
        <p:spPr>
          <a:xfrm flipH="1">
            <a:off x="3488050" y="1773700"/>
            <a:ext cx="1840200" cy="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16"/>
          <p:cNvSpPr txBox="1"/>
          <p:nvPr/>
        </p:nvSpPr>
        <p:spPr>
          <a:xfrm>
            <a:off x="3924150" y="15445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182800" y="1697500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8" name="Google Shape;88;p16"/>
          <p:cNvCxnSpPr>
            <a:stCxn id="84" idx="1"/>
          </p:cNvCxnSpPr>
          <p:nvPr/>
        </p:nvCxnSpPr>
        <p:spPr>
          <a:xfrm flipH="1">
            <a:off x="3473350" y="1773700"/>
            <a:ext cx="1854900" cy="5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6"/>
          <p:cNvCxnSpPr>
            <a:stCxn id="84" idx="1"/>
            <a:endCxn id="83" idx="3"/>
          </p:cNvCxnSpPr>
          <p:nvPr/>
        </p:nvCxnSpPr>
        <p:spPr>
          <a:xfrm flipH="1">
            <a:off x="3473350" y="1773700"/>
            <a:ext cx="1854900" cy="9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3543150" y="189596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801800" y="2048940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695550" y="218368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954200" y="2336660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278775" y="2336650"/>
            <a:ext cx="1818000" cy="63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328250" y="3489925"/>
            <a:ext cx="1818000" cy="63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cxnSp>
        <p:nvCxnSpPr>
          <p:cNvPr id="96" name="Google Shape;96;p16"/>
          <p:cNvCxnSpPr>
            <a:stCxn id="94" idx="1"/>
          </p:cNvCxnSpPr>
          <p:nvPr/>
        </p:nvCxnSpPr>
        <p:spPr>
          <a:xfrm rot="10800000">
            <a:off x="3495375" y="2549500"/>
            <a:ext cx="2783400" cy="1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6"/>
          <p:cNvCxnSpPr>
            <a:stCxn id="94" idx="1"/>
          </p:cNvCxnSpPr>
          <p:nvPr/>
        </p:nvCxnSpPr>
        <p:spPr>
          <a:xfrm flipH="1">
            <a:off x="3502875" y="2654500"/>
            <a:ext cx="2775900" cy="44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6"/>
          <p:cNvCxnSpPr>
            <a:stCxn id="94" idx="1"/>
          </p:cNvCxnSpPr>
          <p:nvPr/>
        </p:nvCxnSpPr>
        <p:spPr>
          <a:xfrm flipH="1">
            <a:off x="3495375" y="2654500"/>
            <a:ext cx="2783400" cy="8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>
            <a:stCxn id="95" idx="1"/>
          </p:cNvCxnSpPr>
          <p:nvPr/>
        </p:nvCxnSpPr>
        <p:spPr>
          <a:xfrm rot="10800000">
            <a:off x="3510250" y="2896975"/>
            <a:ext cx="1818000" cy="9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>
            <a:stCxn id="95" idx="1"/>
          </p:cNvCxnSpPr>
          <p:nvPr/>
        </p:nvCxnSpPr>
        <p:spPr>
          <a:xfrm rot="10800000">
            <a:off x="3495550" y="3325675"/>
            <a:ext cx="1832700" cy="4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6"/>
          <p:cNvCxnSpPr>
            <a:stCxn id="95" idx="1"/>
          </p:cNvCxnSpPr>
          <p:nvPr/>
        </p:nvCxnSpPr>
        <p:spPr>
          <a:xfrm rot="10800000">
            <a:off x="3510250" y="3798475"/>
            <a:ext cx="1818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6"/>
          <p:cNvSpPr txBox="1"/>
          <p:nvPr/>
        </p:nvSpPr>
        <p:spPr>
          <a:xfrm>
            <a:off x="4554200" y="2344350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812850" y="2497325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387020" y="2624681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645670" y="2777656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234620" y="2875451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493270" y="3028426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770030" y="2966431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028680" y="3119406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770030" y="3271231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028680" y="3424206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922430" y="3553861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is it ready yet?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181080" y="3706836"/>
            <a:ext cx="38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620775" y="1455725"/>
            <a:ext cx="2143200" cy="257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intensive processing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215075" y="1448450"/>
            <a:ext cx="1818000" cy="63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6685225" y="2351425"/>
            <a:ext cx="1818000" cy="63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215075" y="3254400"/>
            <a:ext cx="1818000" cy="63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user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584200" y="1766225"/>
            <a:ext cx="1470600" cy="195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Registry</a:t>
            </a:r>
            <a:endParaRPr/>
          </a:p>
        </p:txBody>
      </p:sp>
      <p:cxnSp>
        <p:nvCxnSpPr>
          <p:cNvPr id="124" name="Google Shape;124;p17"/>
          <p:cNvCxnSpPr>
            <a:stCxn id="119" idx="3"/>
            <a:endCxn id="123" idx="1"/>
          </p:cNvCxnSpPr>
          <p:nvPr/>
        </p:nvCxnSpPr>
        <p:spPr>
          <a:xfrm>
            <a:off x="2763975" y="2741675"/>
            <a:ext cx="82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7"/>
          <p:cNvCxnSpPr>
            <a:stCxn id="123" idx="3"/>
            <a:endCxn id="120" idx="1"/>
          </p:cNvCxnSpPr>
          <p:nvPr/>
        </p:nvCxnSpPr>
        <p:spPr>
          <a:xfrm rot="10800000" flipH="1">
            <a:off x="5054800" y="1766375"/>
            <a:ext cx="1160400" cy="9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7"/>
          <p:cNvCxnSpPr>
            <a:stCxn id="123" idx="3"/>
            <a:endCxn id="121" idx="1"/>
          </p:cNvCxnSpPr>
          <p:nvPr/>
        </p:nvCxnSpPr>
        <p:spPr>
          <a:xfrm rot="10800000" flipH="1">
            <a:off x="5054800" y="2669375"/>
            <a:ext cx="16305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7"/>
          <p:cNvCxnSpPr>
            <a:stCxn id="123" idx="3"/>
            <a:endCxn id="122" idx="1"/>
          </p:cNvCxnSpPr>
          <p:nvPr/>
        </p:nvCxnSpPr>
        <p:spPr>
          <a:xfrm>
            <a:off x="5054800" y="2741675"/>
            <a:ext cx="1160400" cy="8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7"/>
          <p:cNvSpPr txBox="1"/>
          <p:nvPr/>
        </p:nvSpPr>
        <p:spPr>
          <a:xfrm>
            <a:off x="2978200" y="2500650"/>
            <a:ext cx="4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ok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328250" y="1973650"/>
            <a:ext cx="55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notify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480650" y="2430850"/>
            <a:ext cx="55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notify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556850" y="2964250"/>
            <a:ext cx="55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notify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subscription mechanism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subscription mechanism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Notify multiple objects simultaneously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subscription mechanism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Notify multiple objects simultaneously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to many relationship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2007600" y="1327175"/>
            <a:ext cx="1695900" cy="92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EventManager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subscribers[]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notifySubscribers()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1"/>
          <p:cNvSpPr/>
          <p:nvPr/>
        </p:nvSpPr>
        <p:spPr>
          <a:xfrm>
            <a:off x="5242750" y="1581275"/>
            <a:ext cx="1802100" cy="41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SubscriberInterface</a:t>
            </a:r>
            <a:endParaRPr sz="1400" dirty="0"/>
          </a:p>
        </p:txBody>
      </p:sp>
      <p:sp>
        <p:nvSpPr>
          <p:cNvPr id="157" name="Google Shape;157;p21"/>
          <p:cNvSpPr/>
          <p:nvPr/>
        </p:nvSpPr>
        <p:spPr>
          <a:xfrm>
            <a:off x="3855550" y="2987400"/>
            <a:ext cx="1223700" cy="79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Subscriber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notify()</a:t>
            </a:r>
            <a:endParaRPr sz="1400" dirty="0"/>
          </a:p>
        </p:txBody>
      </p:sp>
      <p:sp>
        <p:nvSpPr>
          <p:cNvPr id="158" name="Google Shape;158;p21"/>
          <p:cNvSpPr/>
          <p:nvPr/>
        </p:nvSpPr>
        <p:spPr>
          <a:xfrm>
            <a:off x="5531950" y="2987400"/>
            <a:ext cx="1223700" cy="79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Subscriber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notify()</a:t>
            </a:r>
            <a:endParaRPr sz="1400" dirty="0"/>
          </a:p>
        </p:txBody>
      </p:sp>
      <p:sp>
        <p:nvSpPr>
          <p:cNvPr id="159" name="Google Shape;159;p21"/>
          <p:cNvSpPr/>
          <p:nvPr/>
        </p:nvSpPr>
        <p:spPr>
          <a:xfrm>
            <a:off x="7208350" y="2987400"/>
            <a:ext cx="1223700" cy="79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Subscriber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notify()</a:t>
            </a:r>
            <a:endParaRPr sz="1400" dirty="0"/>
          </a:p>
        </p:txBody>
      </p:sp>
      <p:cxnSp>
        <p:nvCxnSpPr>
          <p:cNvPr id="160" name="Google Shape;160;p21"/>
          <p:cNvCxnSpPr>
            <a:stCxn id="158" idx="0"/>
            <a:endCxn id="156" idx="2"/>
          </p:cNvCxnSpPr>
          <p:nvPr/>
        </p:nvCxnSpPr>
        <p:spPr>
          <a:xfrm rot="10800000">
            <a:off x="6143800" y="1993200"/>
            <a:ext cx="0" cy="99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1"/>
          <p:cNvCxnSpPr>
            <a:stCxn id="159" idx="0"/>
            <a:endCxn id="156" idx="2"/>
          </p:cNvCxnSpPr>
          <p:nvPr/>
        </p:nvCxnSpPr>
        <p:spPr>
          <a:xfrm rot="5400000" flipH="1">
            <a:off x="6484900" y="1652100"/>
            <a:ext cx="994200" cy="16764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1"/>
          <p:cNvCxnSpPr>
            <a:stCxn id="157" idx="0"/>
            <a:endCxn id="156" idx="2"/>
          </p:cNvCxnSpPr>
          <p:nvPr/>
        </p:nvCxnSpPr>
        <p:spPr>
          <a:xfrm rot="-5400000">
            <a:off x="4808500" y="1652100"/>
            <a:ext cx="994200" cy="16764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1"/>
          <p:cNvCxnSpPr>
            <a:stCxn id="155" idx="3"/>
            <a:endCxn id="156" idx="1"/>
          </p:cNvCxnSpPr>
          <p:nvPr/>
        </p:nvCxnSpPr>
        <p:spPr>
          <a:xfrm>
            <a:off x="3703500" y="1787225"/>
            <a:ext cx="153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1"/>
          <p:cNvSpPr/>
          <p:nvPr/>
        </p:nvSpPr>
        <p:spPr>
          <a:xfrm>
            <a:off x="311700" y="2556725"/>
            <a:ext cx="1695900" cy="92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EventGenerator</a:t>
            </a:r>
            <a:endParaRPr/>
          </a:p>
        </p:txBody>
      </p:sp>
      <p:cxnSp>
        <p:nvCxnSpPr>
          <p:cNvPr id="165" name="Google Shape;165;p21"/>
          <p:cNvCxnSpPr>
            <a:stCxn id="164" idx="0"/>
            <a:endCxn id="155" idx="1"/>
          </p:cNvCxnSpPr>
          <p:nvPr/>
        </p:nvCxnSpPr>
        <p:spPr>
          <a:xfrm rot="-5400000">
            <a:off x="1198950" y="1747925"/>
            <a:ext cx="769500" cy="848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148</Words>
  <Application>Microsoft Office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Proxima Nova</vt:lpstr>
      <vt:lpstr>Arial</vt:lpstr>
      <vt:lpstr>Gill Sans MT</vt:lpstr>
      <vt:lpstr>Gallery</vt:lpstr>
      <vt:lpstr>Observer</vt:lpstr>
      <vt:lpstr>Observer</vt:lpstr>
      <vt:lpstr>Observer</vt:lpstr>
      <vt:lpstr>Observer</vt:lpstr>
      <vt:lpstr>Observer</vt:lpstr>
      <vt:lpstr>Observer</vt:lpstr>
      <vt:lpstr>Observer</vt:lpstr>
      <vt:lpstr>Observer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cp:lastModifiedBy>varun kumar</cp:lastModifiedBy>
  <cp:revision>1</cp:revision>
  <dcterms:modified xsi:type="dcterms:W3CDTF">2023-08-09T09:03:35Z</dcterms:modified>
</cp:coreProperties>
</file>