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8dce7d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8dce7d8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8dce7d8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8dce7d8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8dce7d8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8dce7d8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8dce7d8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8dce7d8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8dce7d8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8dce7d8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8dce7d8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8dce7d8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f6a5f7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f6a5f7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072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140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28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91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492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09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091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109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008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5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925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20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NetworkCommInst1</a:t>
            </a:r>
            <a:endParaRPr/>
          </a:p>
        </p:txBody>
      </p:sp>
      <p:cxnSp>
        <p:nvCxnSpPr>
          <p:cNvPr id="78" name="Google Shape;78;p16"/>
          <p:cNvCxnSpPr>
            <a:stCxn id="76" idx="3"/>
            <a:endCxn id="77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NetworkCommInst2</a:t>
            </a:r>
            <a:endParaRPr/>
          </a:p>
        </p:txBody>
      </p:sp>
      <p:cxnSp>
        <p:nvCxnSpPr>
          <p:cNvPr id="81" name="Google Shape;81;p16"/>
          <p:cNvCxnSpPr>
            <a:stCxn id="79" idx="3"/>
            <a:endCxn id="80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6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NetworkCommInst3</a:t>
            </a:r>
            <a:endParaRPr/>
          </a:p>
        </p:txBody>
      </p:sp>
      <p:cxnSp>
        <p:nvCxnSpPr>
          <p:cNvPr id="84" name="Google Shape;84;p16"/>
          <p:cNvCxnSpPr>
            <a:stCxn id="82" idx="3"/>
            <a:endCxn id="83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NetworkCommInst1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7"/>
          <p:cNvCxnSpPr>
            <a:stCxn id="91" idx="3"/>
            <a:endCxn id="92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NetworkCommInst2</a:t>
            </a:r>
            <a:endParaRPr/>
          </a:p>
        </p:txBody>
      </p:sp>
      <p:cxnSp>
        <p:nvCxnSpPr>
          <p:cNvPr id="97" name="Google Shape;97;p17"/>
          <p:cNvCxnSpPr>
            <a:stCxn id="95" idx="3"/>
            <a:endCxn id="96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7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NetworkCommInst3</a:t>
            </a:r>
            <a:endParaRPr/>
          </a:p>
        </p:txBody>
      </p:sp>
      <p:cxnSp>
        <p:nvCxnSpPr>
          <p:cNvPr id="100" name="Google Shape;100;p17"/>
          <p:cNvCxnSpPr>
            <a:stCxn id="98" idx="3"/>
            <a:endCxn id="99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>
            <a:stCxn id="92" idx="3"/>
            <a:endCxn id="93" idx="3"/>
          </p:cNvCxnSpPr>
          <p:nvPr/>
        </p:nvCxnSpPr>
        <p:spPr>
          <a:xfrm>
            <a:off x="5686525" y="1829400"/>
            <a:ext cx="20601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>
            <a:stCxn id="96" idx="3"/>
            <a:endCxn id="93" idx="2"/>
          </p:cNvCxnSpPr>
          <p:nvPr/>
        </p:nvCxnSpPr>
        <p:spPr>
          <a:xfrm>
            <a:off x="5686525" y="2667600"/>
            <a:ext cx="10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>
            <a:stCxn id="99" idx="3"/>
            <a:endCxn id="93" idx="1"/>
          </p:cNvCxnSpPr>
          <p:nvPr/>
        </p:nvCxnSpPr>
        <p:spPr>
          <a:xfrm rot="10800000" flipH="1">
            <a:off x="5686525" y="3327300"/>
            <a:ext cx="206010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cxnSp>
        <p:nvCxnSpPr>
          <p:cNvPr id="110" name="Google Shape;110;p18"/>
          <p:cNvCxnSpPr>
            <a:stCxn id="109" idx="3"/>
            <a:endCxn id="111" idx="1"/>
          </p:cNvCxnSpPr>
          <p:nvPr/>
        </p:nvCxnSpPr>
        <p:spPr>
          <a:xfrm>
            <a:off x="2821000" y="1829400"/>
            <a:ext cx="15912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cxnSp>
        <p:nvCxnSpPr>
          <p:cNvPr id="113" name="Google Shape;113;p18"/>
          <p:cNvCxnSpPr>
            <a:stCxn id="112" idx="3"/>
            <a:endCxn id="111" idx="1"/>
          </p:cNvCxnSpPr>
          <p:nvPr/>
        </p:nvCxnSpPr>
        <p:spPr>
          <a:xfrm>
            <a:off x="2821000" y="2667600"/>
            <a:ext cx="159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8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cxnSp>
        <p:nvCxnSpPr>
          <p:cNvPr id="115" name="Google Shape;115;p18"/>
          <p:cNvCxnSpPr>
            <a:stCxn id="114" idx="3"/>
            <a:endCxn id="111" idx="1"/>
          </p:cNvCxnSpPr>
          <p:nvPr/>
        </p:nvCxnSpPr>
        <p:spPr>
          <a:xfrm rot="10800000" flipH="1">
            <a:off x="2821000" y="2667600"/>
            <a:ext cx="1591200" cy="9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8"/>
          <p:cNvSpPr/>
          <p:nvPr/>
        </p:nvSpPr>
        <p:spPr>
          <a:xfrm>
            <a:off x="4412150" y="2146350"/>
            <a:ext cx="1768200" cy="10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18"/>
          <p:cNvCxnSpPr>
            <a:stCxn id="111" idx="3"/>
            <a:endCxn id="116" idx="2"/>
          </p:cNvCxnSpPr>
          <p:nvPr/>
        </p:nvCxnSpPr>
        <p:spPr>
          <a:xfrm>
            <a:off x="6180350" y="2667600"/>
            <a:ext cx="57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Only one instance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Only one instance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Single point of access for a resource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Only one instance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Single point of access for a resource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Uses:</a:t>
            </a:r>
            <a:endParaRPr dirty="0">
              <a:solidFill>
                <a:schemeClr val="tx1"/>
              </a:solidFill>
            </a:endParaRPr>
          </a:p>
          <a:p>
            <a:pPr marL="114300" indent="0">
              <a:spcBef>
                <a:spcPts val="160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Network manager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Database access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Logging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Utility class(es)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How to implement: -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1. Eager initialization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2. Static block initialization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3. Lazy initialization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4. Thread safe initialization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tx1"/>
                </a:solidFill>
              </a:rPr>
              <a:t>5. Bill </a:t>
            </a:r>
            <a:r>
              <a:rPr lang="en" dirty="0">
                <a:solidFill>
                  <a:schemeClr val="tx1"/>
                </a:solidFill>
              </a:rPr>
              <a:t>Pugh initialization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91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Arial</vt:lpstr>
      <vt:lpstr>Calibri</vt:lpstr>
      <vt:lpstr>Gallery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cp:lastModifiedBy>varun kumar</cp:lastModifiedBy>
  <cp:revision>2</cp:revision>
  <dcterms:modified xsi:type="dcterms:W3CDTF">2022-09-23T06:32:28Z</dcterms:modified>
</cp:coreProperties>
</file>