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fHsWV2/YQt8Yoa2mB7YUrdDAX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10a24fc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5b10a24f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effcce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6effcce6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smaller datasets into one bigger dataset.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Data warehousing was done using big query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For 3 thee datetime issue was solved by removing AM and PM notation </a:t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fe396c2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7fe396c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effcce64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effcce6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7fe396c2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7fe396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7fe396c2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7fe396c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7fe396c2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7fe396c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10a24f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5b10a24fc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 rot="5400000">
            <a:off x="7614700" y="1949100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2286218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3" type="body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4" type="body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22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/>
          <p:nvPr>
            <p:ph idx="2" type="pic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 flipH="1" rot="10800000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1AB88D">
                  <a:alpha val="27058"/>
                </a:srgbClr>
              </a:gs>
              <a:gs pos="14000">
                <a:srgbClr val="1AB88D">
                  <a:alpha val="27058"/>
                </a:srgbClr>
              </a:gs>
              <a:gs pos="100000">
                <a:srgbClr val="28BD56">
                  <a:alpha val="83921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7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6DA4EB">
                  <a:alpha val="54117"/>
                </a:srgbClr>
              </a:gs>
              <a:gs pos="9000">
                <a:srgbClr val="6DA4EB">
                  <a:alpha val="54117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descr="{&quot;HashCode&quot;:-957692033,&quot;Placement&quot;:&quot;Header&quot;,&quot;Top&quot;:0.0,&quot;Left&quot;:801.176941,&quot;SlideWidth&quot;:960,&quot;SlideHeight&quot;:540}" id="13" name="Google Shape;13;p17"/>
          <p:cNvSpPr txBox="1"/>
          <p:nvPr/>
        </p:nvSpPr>
        <p:spPr>
          <a:xfrm>
            <a:off x="10174947" y="0"/>
            <a:ext cx="2017053" cy="23342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Information Classification: 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lose up photo of colorful graph data" id="88" name="Google Shape;88;p1"/>
          <p:cNvPicPr preferRelativeResize="0"/>
          <p:nvPr/>
        </p:nvPicPr>
        <p:blipFill rotWithShape="1">
          <a:blip r:embed="rId3">
            <a:alphaModFix/>
          </a:blip>
          <a:srcRect b="-1" l="46510" r="8833" t="0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218E14">
                  <a:alpha val="72156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8BD56">
                  <a:alpha val="36078"/>
                </a:srgbClr>
              </a:gs>
              <a:gs pos="98000">
                <a:srgbClr val="1D6CCF">
                  <a:alpha val="65098"/>
                </a:srgbClr>
              </a:gs>
              <a:gs pos="100000">
                <a:srgbClr val="1D6CCF">
                  <a:alpha val="65098"/>
                </a:srgbClr>
              </a:gs>
            </a:gsLst>
            <a:lin ang="12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2DBE1B">
                  <a:alpha val="38039"/>
                </a:srgbClr>
              </a:gs>
              <a:gs pos="22000">
                <a:srgbClr val="2DBE1B">
                  <a:alpha val="38039"/>
                </a:srgbClr>
              </a:gs>
              <a:gs pos="82000">
                <a:srgbClr val="28BD56">
                  <a:alpha val="18039"/>
                </a:srgbClr>
              </a:gs>
              <a:gs pos="100000">
                <a:srgbClr val="28BD56">
                  <a:alpha val="18039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9F7EB">
                  <a:alpha val="0"/>
                </a:srgbClr>
              </a:gs>
              <a:gs pos="39000">
                <a:srgbClr val="C9F7EB">
                  <a:alpha val="0"/>
                </a:srgbClr>
              </a:gs>
              <a:gs pos="100000">
                <a:srgbClr val="2DBE1B">
                  <a:alpha val="16862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862925" y="4355175"/>
            <a:ext cx="55461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3100">
                <a:solidFill>
                  <a:schemeClr val="lt1"/>
                </a:solidFill>
              </a:rPr>
              <a:t>Group Project: Team 3</a:t>
            </a:r>
            <a:endParaRPr sz="3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1">
                <a:solidFill>
                  <a:schemeClr val="lt1"/>
                </a:solidFill>
              </a:rPr>
              <a:t>VARUN  KUMAR </a:t>
            </a:r>
            <a:endParaRPr sz="182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1">
                <a:solidFill>
                  <a:schemeClr val="lt1"/>
                </a:solidFill>
              </a:rPr>
              <a:t>SATYAJIT LANKA </a:t>
            </a:r>
            <a:r>
              <a:rPr lang="en-I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1">
                <a:solidFill>
                  <a:schemeClr val="lt1"/>
                </a:solidFill>
              </a:rPr>
              <a:t>SHRIRAM VIJAYKUMAR</a:t>
            </a:r>
            <a:endParaRPr sz="182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1">
                <a:solidFill>
                  <a:schemeClr val="lt1"/>
                </a:solidFill>
              </a:rPr>
              <a:t>SARAVANAN ARUMUGAM</a:t>
            </a:r>
            <a:endParaRPr sz="1821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275424" y="2319129"/>
            <a:ext cx="6133656" cy="16190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b="1" i="0" lang="en-IN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IE6600 Computation and Visualization for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1575" y="5594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b10a24fcd_0_18"/>
          <p:cNvSpPr txBox="1"/>
          <p:nvPr>
            <p:ph type="title"/>
          </p:nvPr>
        </p:nvSpPr>
        <p:spPr>
          <a:xfrm>
            <a:off x="1371600" y="795518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8000"/>
              <a:t>THANK YOU</a:t>
            </a:r>
            <a:endParaRPr sz="8000"/>
          </a:p>
        </p:txBody>
      </p:sp>
      <p:sp>
        <p:nvSpPr>
          <p:cNvPr id="154" name="Google Shape;154;g15b10a24fcd_0_18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effcce64a_0_0"/>
          <p:cNvSpPr txBox="1"/>
          <p:nvPr>
            <p:ph idx="1" type="body"/>
          </p:nvPr>
        </p:nvSpPr>
        <p:spPr>
          <a:xfrm>
            <a:off x="1371600" y="4098725"/>
            <a:ext cx="10241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Dataset Size (31 Million records, 18 gb, 12 years worth)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Modifying Dataset for EDA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Timestamp datatype mismatch in bigquery</a:t>
            </a:r>
            <a:endParaRPr/>
          </a:p>
        </p:txBody>
      </p:sp>
      <p:sp>
        <p:nvSpPr>
          <p:cNvPr id="101" name="Google Shape;101;g16effcce64a_0_0"/>
          <p:cNvSpPr txBox="1"/>
          <p:nvPr>
            <p:ph type="title"/>
          </p:nvPr>
        </p:nvSpPr>
        <p:spPr>
          <a:xfrm>
            <a:off x="1371600" y="719324"/>
            <a:ext cx="10241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 sz="3700"/>
              <a:t>Recap</a:t>
            </a:r>
            <a:endParaRPr sz="3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t/>
            </a:r>
            <a:endParaRPr b="0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0" lang="en-IN" sz="2700"/>
              <a:t>Objective</a:t>
            </a:r>
            <a:endParaRPr b="0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t/>
            </a:r>
            <a:endParaRPr b="0" sz="2700"/>
          </a:p>
        </p:txBody>
      </p:sp>
      <p:sp>
        <p:nvSpPr>
          <p:cNvPr id="102" name="Google Shape;102;g16effcce64a_0_0"/>
          <p:cNvSpPr txBox="1"/>
          <p:nvPr>
            <p:ph idx="1" type="body"/>
          </p:nvPr>
        </p:nvSpPr>
        <p:spPr>
          <a:xfrm>
            <a:off x="1371600" y="1983275"/>
            <a:ext cx="10241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To create a comprehensive interactive dashboard to visualize the 3-1-1 Dataset of New York City and to evaluate impact of Covid-19 on various municipal complaints 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" name="Google Shape;103;g16effcce64a_0_0"/>
          <p:cNvSpPr txBox="1"/>
          <p:nvPr>
            <p:ph type="title"/>
          </p:nvPr>
        </p:nvSpPr>
        <p:spPr>
          <a:xfrm>
            <a:off x="1411175" y="2427874"/>
            <a:ext cx="10241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0" lang="en-IN" sz="2700"/>
              <a:t>Challenges</a:t>
            </a:r>
            <a:endParaRPr b="0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914400" y="-42672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Milestones Achieved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371600" y="1915425"/>
            <a:ext cx="102414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Dataset was broken into </a:t>
            </a:r>
            <a:r>
              <a:rPr b="1" lang="en-IN"/>
              <a:t>multiple</a:t>
            </a:r>
            <a:r>
              <a:rPr b="1" lang="en-IN"/>
              <a:t> smaller datasets, queried and cleaned partly in bigquery and in python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TIMESTAMP issue was solved by removing AM and PM Notation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Preliminary data exploration was done on the dataset using Python Jupyter Notebook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7fe396c2e_0_42"/>
          <p:cNvSpPr txBox="1"/>
          <p:nvPr>
            <p:ph type="title"/>
          </p:nvPr>
        </p:nvSpPr>
        <p:spPr>
          <a:xfrm>
            <a:off x="460775" y="3"/>
            <a:ext cx="10241400" cy="12345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BigQuery </a:t>
            </a:r>
            <a:endParaRPr/>
          </a:p>
        </p:txBody>
      </p:sp>
      <p:sp>
        <p:nvSpPr>
          <p:cNvPr id="115" name="Google Shape;115;g187fe396c2e_0_42"/>
          <p:cNvSpPr txBox="1"/>
          <p:nvPr>
            <p:ph idx="1" type="body"/>
          </p:nvPr>
        </p:nvSpPr>
        <p:spPr>
          <a:xfrm>
            <a:off x="1371600" y="1915425"/>
            <a:ext cx="102414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16" name="Google Shape;116;g187fe396c2e_0_42"/>
          <p:cNvPicPr preferRelativeResize="0"/>
          <p:nvPr/>
        </p:nvPicPr>
        <p:blipFill rotWithShape="1">
          <a:blip r:embed="rId3">
            <a:alphaModFix/>
          </a:blip>
          <a:srcRect b="4298" l="0" r="0" t="7805"/>
          <a:stretch/>
        </p:blipFill>
        <p:spPr>
          <a:xfrm>
            <a:off x="0" y="1259075"/>
            <a:ext cx="12192000" cy="55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effcce64a_0_13"/>
          <p:cNvSpPr txBox="1"/>
          <p:nvPr>
            <p:ph type="title"/>
          </p:nvPr>
        </p:nvSpPr>
        <p:spPr>
          <a:xfrm>
            <a:off x="313425" y="125803"/>
            <a:ext cx="10241400" cy="12345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Count of complaints by types</a:t>
            </a:r>
            <a:endParaRPr/>
          </a:p>
        </p:txBody>
      </p:sp>
      <p:pic>
        <p:nvPicPr>
          <p:cNvPr id="122" name="Google Shape;122;g16effcce64a_0_13"/>
          <p:cNvPicPr preferRelativeResize="0"/>
          <p:nvPr/>
        </p:nvPicPr>
        <p:blipFill rotWithShape="1">
          <a:blip r:embed="rId3">
            <a:alphaModFix/>
          </a:blip>
          <a:srcRect b="0" l="10281" r="0" t="4798"/>
          <a:stretch/>
        </p:blipFill>
        <p:spPr>
          <a:xfrm>
            <a:off x="415225" y="1299275"/>
            <a:ext cx="10938576" cy="56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7fe396c2e_0_7"/>
          <p:cNvSpPr txBox="1"/>
          <p:nvPr>
            <p:ph idx="1" type="body"/>
          </p:nvPr>
        </p:nvSpPr>
        <p:spPr>
          <a:xfrm>
            <a:off x="1371600" y="1915425"/>
            <a:ext cx="1024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28" name="Google Shape;128;g187fe396c2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7fe396c2e_0_15"/>
          <p:cNvSpPr txBox="1"/>
          <p:nvPr>
            <p:ph idx="1" type="body"/>
          </p:nvPr>
        </p:nvSpPr>
        <p:spPr>
          <a:xfrm>
            <a:off x="1371600" y="1915425"/>
            <a:ext cx="1024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34" name="Google Shape;134;g187fe396c2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87fe396c2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5" y="0"/>
            <a:ext cx="121773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7fe396c2e_0_26"/>
          <p:cNvSpPr txBox="1"/>
          <p:nvPr>
            <p:ph idx="1" type="body"/>
          </p:nvPr>
        </p:nvSpPr>
        <p:spPr>
          <a:xfrm>
            <a:off x="1371600" y="1915425"/>
            <a:ext cx="1024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41" name="Google Shape;141;g187fe396c2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30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87fe396c2e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4125"/>
            <a:ext cx="12191999" cy="37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b10a24fcd_0_5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Future Steps &amp; Timeline</a:t>
            </a:r>
            <a:endParaRPr/>
          </a:p>
        </p:txBody>
      </p:sp>
      <p:sp>
        <p:nvSpPr>
          <p:cNvPr id="148" name="Google Shape;148;g15b10a24fcd_0_5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Grouping &amp; calculated columns - November 13, 2022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Furthur cleaning and preparation in Tableau Prep - November 20, 2022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Coming up with additional research questions and hypothesis - November 25, 2022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Visualization in Tableau with an interactive dashboard - November 30, 2022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Report Preparation - December 05, 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AnalogousFromDarkSeedLeftStep">
      <a:dk1>
        <a:srgbClr val="000000"/>
      </a:dk1>
      <a:lt1>
        <a:srgbClr val="FFFFFF"/>
      </a:lt1>
      <a:dk2>
        <a:srgbClr val="1D1F3A"/>
      </a:dk2>
      <a:lt2>
        <a:srgbClr val="E8E8E2"/>
      </a:lt2>
      <a:accent1>
        <a:srgbClr val="2F34E1"/>
      </a:accent1>
      <a:accent2>
        <a:srgbClr val="1D6CCF"/>
      </a:accent2>
      <a:accent3>
        <a:srgbClr val="2BB4CB"/>
      </a:accent3>
      <a:accent4>
        <a:srgbClr val="1AB88D"/>
      </a:accent4>
      <a:accent5>
        <a:srgbClr val="28BD56"/>
      </a:accent5>
      <a:accent6>
        <a:srgbClr val="2DBE1B"/>
      </a:accent6>
      <a:hlink>
        <a:srgbClr val="31956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