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Portfolio</a:t>
            </a:r>
          </a:p>
        </p:txBody>
      </p:sp>
      <p:sp>
        <p:nvSpPr>
          <p:cNvPr id="3" name="Subtitle 2"/>
          <p:cNvSpPr>
            <a:spLocks noGrp="1"/>
          </p:cNvSpPr>
          <p:nvPr>
            <p:ph type="subTitle" idx="1"/>
          </p:nvPr>
        </p:nvSpPr>
        <p:spPr/>
        <p:txBody>
          <a:bodyPr/>
          <a:lstStyle/>
          <a:p>
            <a:r>
              <a:t>Varunkumar G.M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Personal Information</a:t>
            </a:r>
          </a:p>
        </p:txBody>
      </p:sp>
      <p:sp>
        <p:nvSpPr>
          <p:cNvPr id="3" name="Content Placeholder 2"/>
          <p:cNvSpPr>
            <a:spLocks noGrp="1"/>
          </p:cNvSpPr>
          <p:nvPr>
            <p:ph idx="1"/>
          </p:nvPr>
        </p:nvSpPr>
        <p:spPr/>
        <p:txBody>
          <a:bodyPr/>
          <a:lstStyle/>
          <a:p>
            <a:r>
              <a:t>Name: Varunkumar G.M</a:t>
            </a:r>
          </a:p>
          <a:p>
            <a:r>
              <a:t>Reg No: 222406259</a:t>
            </a:r>
          </a:p>
          <a:p>
            <a:r>
              <a:t>Class: 2nd year B.Sc Computer Science with AI</a:t>
            </a:r>
          </a:p>
          <a:p>
            <a:r>
              <a:t>ID: asunm1397222406259</a:t>
            </a:r>
          </a:p>
          <a:p>
            <a:r>
              <a:t>College: SRM Arts and Science College</a:t>
            </a:r>
          </a:p>
          <a:p>
            <a:r>
              <a:t>Web Developer | Computer Science with AI Student</a:t>
            </a:r>
          </a:p>
          <a:p>
            <a:r>
              <a:t>📞 6383582082 | 📧 varunkumargm@srmasc.ac.in | 📍 Ariyalur, Tamilnadu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About Me</a:t>
            </a:r>
          </a:p>
        </p:txBody>
      </p:sp>
      <p:sp>
        <p:nvSpPr>
          <p:cNvPr id="3" name="Content Placeholder 2"/>
          <p:cNvSpPr>
            <a:spLocks noGrp="1"/>
          </p:cNvSpPr>
          <p:nvPr>
            <p:ph idx="1"/>
          </p:nvPr>
        </p:nvSpPr>
        <p:spPr/>
        <p:txBody>
          <a:bodyPr/>
          <a:lstStyle/>
          <a:p>
            <a:r>
              <a:t>Currently pursuing B.Sc. Computer Science with Artificial Intelligence at SRM Arts and Science College. Passionate about web development and committed to building innovative digital solutions while continuously enhancing my technical skills.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Skills</a:t>
            </a:r>
          </a:p>
        </p:txBody>
      </p:sp>
      <p:sp>
        <p:nvSpPr>
          <p:cNvPr id="3" name="Content Placeholder 2"/>
          <p:cNvSpPr>
            <a:spLocks noGrp="1"/>
          </p:cNvSpPr>
          <p:nvPr>
            <p:ph idx="1"/>
          </p:nvPr>
        </p:nvSpPr>
        <p:spPr/>
        <p:txBody>
          <a:bodyPr/>
          <a:lstStyle/>
          <a:p>
            <a:r>
              <a:t>- Python</a:t>
            </a:r>
          </a:p>
          <a:p>
            <a:r>
              <a:t>- Java</a:t>
            </a:r>
          </a:p>
          <a:p>
            <a:r>
              <a:t>- HTML &amp; CSS</a:t>
            </a:r>
          </a:p>
          <a:p>
            <a:r>
              <a:t>- Web Development</a:t>
            </a:r>
          </a:p>
          <a:p>
            <a:r>
              <a:t>- Excel &amp; MS Word</a:t>
            </a:r>
          </a:p>
          <a:p>
            <a:r>
              <a:t>- System Analysis</a:t>
            </a:r>
          </a:p>
          <a:p>
            <a:r>
              <a:t>- Repair and Diagnostics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Projects</a:t>
            </a:r>
          </a:p>
        </p:txBody>
      </p:sp>
      <p:sp>
        <p:nvSpPr>
          <p:cNvPr id="3" name="Content Placeholder 2"/>
          <p:cNvSpPr>
            <a:spLocks noGrp="1"/>
          </p:cNvSpPr>
          <p:nvPr>
            <p:ph idx="1"/>
          </p:nvPr>
        </p:nvSpPr>
        <p:spPr/>
        <p:txBody>
          <a:bodyPr/>
          <a:lstStyle/>
          <a:p>
            <a:r>
              <a:t>- Developing a dynamic and responsive website using HTML, CSS, and Python as part of a web development project.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Education</a:t>
            </a:r>
          </a:p>
        </p:txBody>
      </p:sp>
      <p:sp>
        <p:nvSpPr>
          <p:cNvPr id="3" name="Content Placeholder 2"/>
          <p:cNvSpPr>
            <a:spLocks noGrp="1"/>
          </p:cNvSpPr>
          <p:nvPr>
            <p:ph idx="1"/>
          </p:nvPr>
        </p:nvSpPr>
        <p:spPr/>
        <p:txBody>
          <a:bodyPr/>
          <a:lstStyle/>
          <a:p>
            <a:r>
              <a:t>- Pursuing B.Sc. Computer Science with Artificial Intelligence at SRM Arts and Science College.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Languages</a:t>
            </a:r>
          </a:p>
        </p:txBody>
      </p:sp>
      <p:sp>
        <p:nvSpPr>
          <p:cNvPr id="3" name="Content Placeholder 2"/>
          <p:cNvSpPr>
            <a:spLocks noGrp="1"/>
          </p:cNvSpPr>
          <p:nvPr>
            <p:ph idx="1"/>
          </p:nvPr>
        </p:nvSpPr>
        <p:spPr/>
        <p:txBody>
          <a:bodyPr/>
          <a:lstStyle/>
          <a:p>
            <a:r>
              <a:t>- Tamil (Native)</a:t>
            </a:r>
          </a:p>
          <a:p>
            <a:r>
              <a:t>- English (Fluent)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