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4" r:id="rId6"/>
    <p:sldId id="324" r:id="rId7"/>
    <p:sldId id="282" r:id="rId8"/>
    <p:sldId id="325" r:id="rId9"/>
    <p:sldId id="323" r:id="rId10"/>
    <p:sldId id="281" r:id="rId11"/>
    <p:sldId id="319" r:id="rId12"/>
    <p:sldId id="321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22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lgud, Charanya" userId="f7eafec4-8483-4f38-8491-2905b0465278" providerId="ADAL" clId="{628B8F76-8736-40A8-9238-CB8312693E77}"/>
    <pc:docChg chg="undo custSel addSld delSld modSld">
      <pc:chgData name="Kaulgud, Charanya" userId="f7eafec4-8483-4f38-8491-2905b0465278" providerId="ADAL" clId="{628B8F76-8736-40A8-9238-CB8312693E77}" dt="2024-08-27T09:02:00.242" v="749" actId="21"/>
      <pc:docMkLst>
        <pc:docMk/>
      </pc:docMkLst>
      <pc:sldChg chg="addSp delSp modSp mod modClrScheme chgLayout">
        <pc:chgData name="Kaulgud, Charanya" userId="f7eafec4-8483-4f38-8491-2905b0465278" providerId="ADAL" clId="{628B8F76-8736-40A8-9238-CB8312693E77}" dt="2024-08-26T10:10:23.491" v="460" actId="14100"/>
        <pc:sldMkLst>
          <pc:docMk/>
          <pc:sldMk cId="2952923800" sldId="281"/>
        </pc:sldMkLst>
        <pc:spChg chg="add mod">
          <ac:chgData name="Kaulgud, Charanya" userId="f7eafec4-8483-4f38-8491-2905b0465278" providerId="ADAL" clId="{628B8F76-8736-40A8-9238-CB8312693E77}" dt="2024-08-26T10:10:19.438" v="459" actId="20577"/>
          <ac:spMkLst>
            <pc:docMk/>
            <pc:sldMk cId="2952923800" sldId="281"/>
            <ac:spMk id="3079" creationId="{97071683-C4C9-5BD9-B364-F8262796C676}"/>
          </ac:spMkLst>
        </pc:spChg>
        <pc:spChg chg="add mod">
          <ac:chgData name="Kaulgud, Charanya" userId="f7eafec4-8483-4f38-8491-2905b0465278" providerId="ADAL" clId="{628B8F76-8736-40A8-9238-CB8312693E77}" dt="2024-08-26T10:09:27.506" v="434" actId="26606"/>
          <ac:spMkLst>
            <pc:docMk/>
            <pc:sldMk cId="2952923800" sldId="281"/>
            <ac:spMk id="3081" creationId="{CB362DE0-6212-2566-D8D5-49824B184DAD}"/>
          </ac:spMkLst>
        </pc:spChg>
        <pc:spChg chg="add mod">
          <ac:chgData name="Kaulgud, Charanya" userId="f7eafec4-8483-4f38-8491-2905b0465278" providerId="ADAL" clId="{628B8F76-8736-40A8-9238-CB8312693E77}" dt="2024-08-26T10:10:23.491" v="460" actId="14100"/>
          <ac:spMkLst>
            <pc:docMk/>
            <pc:sldMk cId="2952923800" sldId="281"/>
            <ac:spMk id="3083" creationId="{229BE290-ABA3-48D9-CF8D-112C2895BE99}"/>
          </ac:spMkLst>
        </pc:spChg>
        <pc:picChg chg="del">
          <ac:chgData name="Kaulgud, Charanya" userId="f7eafec4-8483-4f38-8491-2905b0465278" providerId="ADAL" clId="{628B8F76-8736-40A8-9238-CB8312693E77}" dt="2024-08-26T09:47:39.931" v="227" actId="478"/>
          <ac:picMkLst>
            <pc:docMk/>
            <pc:sldMk cId="2952923800" sldId="281"/>
            <ac:picMk id="13" creationId="{223695D2-1B8F-EA48-4D89-685EAF688C59}"/>
          </ac:picMkLst>
        </pc:picChg>
        <pc:picChg chg="add mod">
          <ac:chgData name="Kaulgud, Charanya" userId="f7eafec4-8483-4f38-8491-2905b0465278" providerId="ADAL" clId="{628B8F76-8736-40A8-9238-CB8312693E77}" dt="2024-08-26T10:09:27.506" v="434" actId="26606"/>
          <ac:picMkLst>
            <pc:docMk/>
            <pc:sldMk cId="2952923800" sldId="281"/>
            <ac:picMk id="3074" creationId="{9FEDEFA4-789C-6ABA-DC40-03A10092919A}"/>
          </ac:picMkLst>
        </pc:picChg>
      </pc:sldChg>
      <pc:sldChg chg="addSp modSp mod">
        <pc:chgData name="Kaulgud, Charanya" userId="f7eafec4-8483-4f38-8491-2905b0465278" providerId="ADAL" clId="{628B8F76-8736-40A8-9238-CB8312693E77}" dt="2024-08-27T09:02:00.242" v="749" actId="21"/>
        <pc:sldMkLst>
          <pc:docMk/>
          <pc:sldMk cId="685681062" sldId="282"/>
        </pc:sldMkLst>
        <pc:spChg chg="mod">
          <ac:chgData name="Kaulgud, Charanya" userId="f7eafec4-8483-4f38-8491-2905b0465278" providerId="ADAL" clId="{628B8F76-8736-40A8-9238-CB8312693E77}" dt="2024-08-26T10:01:12.253" v="386" actId="20577"/>
          <ac:spMkLst>
            <pc:docMk/>
            <pc:sldMk cId="685681062" sldId="282"/>
            <ac:spMk id="2" creationId="{FD5E8954-9BCB-7FD9-A210-38DC54382D45}"/>
          </ac:spMkLst>
        </pc:spChg>
        <pc:spChg chg="add">
          <ac:chgData name="Kaulgud, Charanya" userId="f7eafec4-8483-4f38-8491-2905b0465278" providerId="ADAL" clId="{628B8F76-8736-40A8-9238-CB8312693E77}" dt="2024-08-26T10:04:01.107" v="387"/>
          <ac:spMkLst>
            <pc:docMk/>
            <pc:sldMk cId="685681062" sldId="282"/>
            <ac:spMk id="3" creationId="{19539C1B-B186-5F29-40FB-B9DE2DA7EA29}"/>
          </ac:spMkLst>
        </pc:spChg>
        <pc:spChg chg="mod">
          <ac:chgData name="Kaulgud, Charanya" userId="f7eafec4-8483-4f38-8491-2905b0465278" providerId="ADAL" clId="{628B8F76-8736-40A8-9238-CB8312693E77}" dt="2024-08-27T09:02:00.242" v="749" actId="21"/>
          <ac:spMkLst>
            <pc:docMk/>
            <pc:sldMk cId="685681062" sldId="282"/>
            <ac:spMk id="6" creationId="{1F417297-54C7-BD99-6DBF-55DAE7542D1C}"/>
          </ac:spMkLst>
        </pc:spChg>
      </pc:sldChg>
      <pc:sldChg chg="modSp mod">
        <pc:chgData name="Kaulgud, Charanya" userId="f7eafec4-8483-4f38-8491-2905b0465278" providerId="ADAL" clId="{628B8F76-8736-40A8-9238-CB8312693E77}" dt="2024-08-26T12:51:46.501" v="718" actId="2711"/>
        <pc:sldMkLst>
          <pc:docMk/>
          <pc:sldMk cId="3913219759" sldId="304"/>
        </pc:sldMkLst>
        <pc:spChg chg="mod">
          <ac:chgData name="Kaulgud, Charanya" userId="f7eafec4-8483-4f38-8491-2905b0465278" providerId="ADAL" clId="{628B8F76-8736-40A8-9238-CB8312693E77}" dt="2024-08-26T12:51:46.501" v="718" actId="2711"/>
          <ac:spMkLst>
            <pc:docMk/>
            <pc:sldMk cId="3913219759" sldId="304"/>
            <ac:spMk id="3" creationId="{D4D22962-3C7F-E480-5C35-7F4860A098E1}"/>
          </ac:spMkLst>
        </pc:spChg>
      </pc:sldChg>
      <pc:sldChg chg="modSp mod">
        <pc:chgData name="Kaulgud, Charanya" userId="f7eafec4-8483-4f38-8491-2905b0465278" providerId="ADAL" clId="{628B8F76-8736-40A8-9238-CB8312693E77}" dt="2024-08-26T12:51:02.627" v="717" actId="20577"/>
        <pc:sldMkLst>
          <pc:docMk/>
          <pc:sldMk cId="2202437675" sldId="312"/>
        </pc:sldMkLst>
        <pc:spChg chg="mod">
          <ac:chgData name="Kaulgud, Charanya" userId="f7eafec4-8483-4f38-8491-2905b0465278" providerId="ADAL" clId="{628B8F76-8736-40A8-9238-CB8312693E77}" dt="2024-08-26T12:51:02.627" v="717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del">
        <pc:chgData name="Kaulgud, Charanya" userId="f7eafec4-8483-4f38-8491-2905b0465278" providerId="ADAL" clId="{628B8F76-8736-40A8-9238-CB8312693E77}" dt="2024-08-26T09:47:46.763" v="228" actId="47"/>
        <pc:sldMkLst>
          <pc:docMk/>
          <pc:sldMk cId="1131718056" sldId="314"/>
        </pc:sldMkLst>
      </pc:sldChg>
      <pc:sldChg chg="del">
        <pc:chgData name="Kaulgud, Charanya" userId="f7eafec4-8483-4f38-8491-2905b0465278" providerId="ADAL" clId="{628B8F76-8736-40A8-9238-CB8312693E77}" dt="2024-08-26T09:47:48.787" v="229" actId="47"/>
        <pc:sldMkLst>
          <pc:docMk/>
          <pc:sldMk cId="2468595790" sldId="315"/>
        </pc:sldMkLst>
      </pc:sldChg>
      <pc:sldChg chg="del">
        <pc:chgData name="Kaulgud, Charanya" userId="f7eafec4-8483-4f38-8491-2905b0465278" providerId="ADAL" clId="{628B8F76-8736-40A8-9238-CB8312693E77}" dt="2024-08-26T09:47:51.287" v="230" actId="47"/>
        <pc:sldMkLst>
          <pc:docMk/>
          <pc:sldMk cId="1941619646" sldId="317"/>
        </pc:sldMkLst>
      </pc:sldChg>
      <pc:sldChg chg="del">
        <pc:chgData name="Kaulgud, Charanya" userId="f7eafec4-8483-4f38-8491-2905b0465278" providerId="ADAL" clId="{628B8F76-8736-40A8-9238-CB8312693E77}" dt="2024-08-26T09:47:53.759" v="231" actId="47"/>
        <pc:sldMkLst>
          <pc:docMk/>
          <pc:sldMk cId="4072101725" sldId="318"/>
        </pc:sldMkLst>
      </pc:sldChg>
      <pc:sldChg chg="addSp delSp modSp mod">
        <pc:chgData name="Kaulgud, Charanya" userId="f7eafec4-8483-4f38-8491-2905b0465278" providerId="ADAL" clId="{628B8F76-8736-40A8-9238-CB8312693E77}" dt="2024-08-26T12:53:05.753" v="727" actId="207"/>
        <pc:sldMkLst>
          <pc:docMk/>
          <pc:sldMk cId="3969996159" sldId="319"/>
        </pc:sldMkLst>
        <pc:spChg chg="del">
          <ac:chgData name="Kaulgud, Charanya" userId="f7eafec4-8483-4f38-8491-2905b0465278" providerId="ADAL" clId="{628B8F76-8736-40A8-9238-CB8312693E77}" dt="2024-08-26T10:11:20.979" v="463" actId="478"/>
          <ac:spMkLst>
            <pc:docMk/>
            <pc:sldMk cId="3969996159" sldId="319"/>
            <ac:spMk id="4" creationId="{97DCC342-9FD1-7055-EAAC-008DC851B13F}"/>
          </ac:spMkLst>
        </pc:spChg>
        <pc:spChg chg="mod">
          <ac:chgData name="Kaulgud, Charanya" userId="f7eafec4-8483-4f38-8491-2905b0465278" providerId="ADAL" clId="{628B8F76-8736-40A8-9238-CB8312693E77}" dt="2024-08-26T12:53:05.753" v="727" actId="207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Kaulgud, Charanya" userId="f7eafec4-8483-4f38-8491-2905b0465278" providerId="ADAL" clId="{628B8F76-8736-40A8-9238-CB8312693E77}" dt="2024-08-26T10:11:28.836" v="464" actId="478"/>
          <ac:spMkLst>
            <pc:docMk/>
            <pc:sldMk cId="3969996159" sldId="319"/>
            <ac:spMk id="6" creationId="{B129B5CC-C97D-DBFD-F7D1-5AF50DD967F7}"/>
          </ac:spMkLst>
        </pc:spChg>
        <pc:picChg chg="add mod">
          <ac:chgData name="Kaulgud, Charanya" userId="f7eafec4-8483-4f38-8491-2905b0465278" providerId="ADAL" clId="{628B8F76-8736-40A8-9238-CB8312693E77}" dt="2024-08-26T10:11:50.802" v="467" actId="1076"/>
          <ac:picMkLst>
            <pc:docMk/>
            <pc:sldMk cId="3969996159" sldId="319"/>
            <ac:picMk id="4098" creationId="{D539E259-B9A0-9A51-03D3-F1CE6BED4BD1}"/>
          </ac:picMkLst>
        </pc:picChg>
      </pc:sldChg>
      <pc:sldChg chg="addSp delSp modSp mod modClrScheme chgLayout">
        <pc:chgData name="Kaulgud, Charanya" userId="f7eafec4-8483-4f38-8491-2905b0465278" providerId="ADAL" clId="{628B8F76-8736-40A8-9238-CB8312693E77}" dt="2024-08-26T12:53:15.616" v="729" actId="207"/>
        <pc:sldMkLst>
          <pc:docMk/>
          <pc:sldMk cId="2498021601" sldId="321"/>
        </pc:sldMkLst>
        <pc:spChg chg="del mod">
          <ac:chgData name="Kaulgud, Charanya" userId="f7eafec4-8483-4f38-8491-2905b0465278" providerId="ADAL" clId="{628B8F76-8736-40A8-9238-CB8312693E77}" dt="2024-08-26T10:12:31.734" v="470"/>
          <ac:spMkLst>
            <pc:docMk/>
            <pc:sldMk cId="2498021601" sldId="321"/>
            <ac:spMk id="10" creationId="{DAED30E6-C619-43EE-0A20-770C818EB6AE}"/>
          </ac:spMkLst>
        </pc:spChg>
        <pc:spChg chg="add mod">
          <ac:chgData name="Kaulgud, Charanya" userId="f7eafec4-8483-4f38-8491-2905b0465278" providerId="ADAL" clId="{628B8F76-8736-40A8-9238-CB8312693E77}" dt="2024-08-26T12:53:15.616" v="729" actId="207"/>
          <ac:spMkLst>
            <pc:docMk/>
            <pc:sldMk cId="2498021601" sldId="321"/>
            <ac:spMk id="5127" creationId="{45D6278C-8B7F-16A6-D10D-AE2B8697F3B7}"/>
          </ac:spMkLst>
        </pc:spChg>
        <pc:spChg chg="add mod">
          <ac:chgData name="Kaulgud, Charanya" userId="f7eafec4-8483-4f38-8491-2905b0465278" providerId="ADAL" clId="{628B8F76-8736-40A8-9238-CB8312693E77}" dt="2024-08-26T10:14:03.955" v="481" actId="26606"/>
          <ac:spMkLst>
            <pc:docMk/>
            <pc:sldMk cId="2498021601" sldId="321"/>
            <ac:spMk id="5129" creationId="{6E1071A4-7E10-C42B-DA97-7C4D2AA2CFCD}"/>
          </ac:spMkLst>
        </pc:spChg>
        <pc:picChg chg="add mod">
          <ac:chgData name="Kaulgud, Charanya" userId="f7eafec4-8483-4f38-8491-2905b0465278" providerId="ADAL" clId="{628B8F76-8736-40A8-9238-CB8312693E77}" dt="2024-08-26T10:14:03.955" v="481" actId="26606"/>
          <ac:picMkLst>
            <pc:docMk/>
            <pc:sldMk cId="2498021601" sldId="321"/>
            <ac:picMk id="5122" creationId="{C4EB99F2-6BB1-CF64-BAD8-8A1B593F161F}"/>
          </ac:picMkLst>
        </pc:picChg>
      </pc:sldChg>
      <pc:sldChg chg="modSp mod">
        <pc:chgData name="Kaulgud, Charanya" userId="f7eafec4-8483-4f38-8491-2905b0465278" providerId="ADAL" clId="{628B8F76-8736-40A8-9238-CB8312693E77}" dt="2024-08-26T12:52:25.317" v="721" actId="2711"/>
        <pc:sldMkLst>
          <pc:docMk/>
          <pc:sldMk cId="675774552" sldId="323"/>
        </pc:sldMkLst>
        <pc:spChg chg="mod">
          <ac:chgData name="Kaulgud, Charanya" userId="f7eafec4-8483-4f38-8491-2905b0465278" providerId="ADAL" clId="{628B8F76-8736-40A8-9238-CB8312693E77}" dt="2024-08-26T12:52:25.317" v="721" actId="2711"/>
          <ac:spMkLst>
            <pc:docMk/>
            <pc:sldMk cId="675774552" sldId="323"/>
            <ac:spMk id="2" creationId="{FD5E8954-9BCB-7FD9-A210-38DC54382D45}"/>
          </ac:spMkLst>
        </pc:spChg>
        <pc:spChg chg="mod">
          <ac:chgData name="Kaulgud, Charanya" userId="f7eafec4-8483-4f38-8491-2905b0465278" providerId="ADAL" clId="{628B8F76-8736-40A8-9238-CB8312693E77}" dt="2024-08-26T12:52:25.317" v="721" actId="2711"/>
          <ac:spMkLst>
            <pc:docMk/>
            <pc:sldMk cId="675774552" sldId="323"/>
            <ac:spMk id="6" creationId="{1F417297-54C7-BD99-6DBF-55DAE7542D1C}"/>
          </ac:spMkLst>
        </pc:spChg>
        <pc:spChg chg="mod">
          <ac:chgData name="Kaulgud, Charanya" userId="f7eafec4-8483-4f38-8491-2905b0465278" providerId="ADAL" clId="{628B8F76-8736-40A8-9238-CB8312693E77}" dt="2024-08-26T12:52:25.317" v="721" actId="2711"/>
          <ac:spMkLst>
            <pc:docMk/>
            <pc:sldMk cId="675774552" sldId="323"/>
            <ac:spMk id="23" creationId="{94FF72B7-0438-3641-5939-75128934B0DF}"/>
          </ac:spMkLst>
        </pc:spChg>
      </pc:sldChg>
      <pc:sldChg chg="modSp mod">
        <pc:chgData name="Kaulgud, Charanya" userId="f7eafec4-8483-4f38-8491-2905b0465278" providerId="ADAL" clId="{628B8F76-8736-40A8-9238-CB8312693E77}" dt="2024-08-26T12:52:39.019" v="723" actId="207"/>
        <pc:sldMkLst>
          <pc:docMk/>
          <pc:sldMk cId="3995586200" sldId="324"/>
        </pc:sldMkLst>
        <pc:spChg chg="mod">
          <ac:chgData name="Kaulgud, Charanya" userId="f7eafec4-8483-4f38-8491-2905b0465278" providerId="ADAL" clId="{628B8F76-8736-40A8-9238-CB8312693E77}" dt="2024-08-26T12:52:39.019" v="723" actId="207"/>
          <ac:spMkLst>
            <pc:docMk/>
            <pc:sldMk cId="3995586200" sldId="324"/>
            <ac:spMk id="2" creationId="{D54EDA75-0988-2AC2-87F8-8DEC83A7B9CA}"/>
          </ac:spMkLst>
        </pc:spChg>
        <pc:spChg chg="mod">
          <ac:chgData name="Kaulgud, Charanya" userId="f7eafec4-8483-4f38-8491-2905b0465278" providerId="ADAL" clId="{628B8F76-8736-40A8-9238-CB8312693E77}" dt="2024-08-26T12:52:39.019" v="723" actId="207"/>
          <ac:spMkLst>
            <pc:docMk/>
            <pc:sldMk cId="3995586200" sldId="324"/>
            <ac:spMk id="8" creationId="{359B7502-EB51-D894-61BB-189D17B79B96}"/>
          </ac:spMkLst>
        </pc:spChg>
      </pc:sldChg>
      <pc:sldChg chg="addSp delSp modSp add mod modClrScheme chgLayout">
        <pc:chgData name="Kaulgud, Charanya" userId="f7eafec4-8483-4f38-8491-2905b0465278" providerId="ADAL" clId="{628B8F76-8736-40A8-9238-CB8312693E77}" dt="2024-08-26T12:52:51.891" v="725" actId="207"/>
        <pc:sldMkLst>
          <pc:docMk/>
          <pc:sldMk cId="916480888" sldId="325"/>
        </pc:sldMkLst>
        <pc:spChg chg="del">
          <ac:chgData name="Kaulgud, Charanya" userId="f7eafec4-8483-4f38-8491-2905b0465278" providerId="ADAL" clId="{628B8F76-8736-40A8-9238-CB8312693E77}" dt="2024-08-26T10:05:32.880" v="394" actId="478"/>
          <ac:spMkLst>
            <pc:docMk/>
            <pc:sldMk cId="916480888" sldId="325"/>
            <ac:spMk id="2" creationId="{FD5E8954-9BCB-7FD9-A210-38DC54382D45}"/>
          </ac:spMkLst>
        </pc:spChg>
        <pc:spChg chg="add del mod">
          <ac:chgData name="Kaulgud, Charanya" userId="f7eafec4-8483-4f38-8491-2905b0465278" providerId="ADAL" clId="{628B8F76-8736-40A8-9238-CB8312693E77}" dt="2024-08-26T10:05:34.866" v="395" actId="478"/>
          <ac:spMkLst>
            <pc:docMk/>
            <pc:sldMk cId="916480888" sldId="325"/>
            <ac:spMk id="4" creationId="{B523B367-CD18-5DAB-0F93-FB61AA17ACB1}"/>
          </ac:spMkLst>
        </pc:spChg>
        <pc:spChg chg="del mod">
          <ac:chgData name="Kaulgud, Charanya" userId="f7eafec4-8483-4f38-8491-2905b0465278" providerId="ADAL" clId="{628B8F76-8736-40A8-9238-CB8312693E77}" dt="2024-08-26T10:05:40.042" v="397" actId="478"/>
          <ac:spMkLst>
            <pc:docMk/>
            <pc:sldMk cId="916480888" sldId="325"/>
            <ac:spMk id="6" creationId="{1F417297-54C7-BD99-6DBF-55DAE7542D1C}"/>
          </ac:spMkLst>
        </pc:spChg>
        <pc:spChg chg="add del mod">
          <ac:chgData name="Kaulgud, Charanya" userId="f7eafec4-8483-4f38-8491-2905b0465278" providerId="ADAL" clId="{628B8F76-8736-40A8-9238-CB8312693E77}" dt="2024-08-26T10:05:49.398" v="398" actId="478"/>
          <ac:spMkLst>
            <pc:docMk/>
            <pc:sldMk cId="916480888" sldId="325"/>
            <ac:spMk id="7" creationId="{504DC518-72BB-E2DA-65E8-C801C4C5623F}"/>
          </ac:spMkLst>
        </pc:spChg>
        <pc:spChg chg="mod">
          <ac:chgData name="Kaulgud, Charanya" userId="f7eafec4-8483-4f38-8491-2905b0465278" providerId="ADAL" clId="{628B8F76-8736-40A8-9238-CB8312693E77}" dt="2024-08-26T10:06:18.787" v="402" actId="26606"/>
          <ac:spMkLst>
            <pc:docMk/>
            <pc:sldMk cId="916480888" sldId="325"/>
            <ac:spMk id="23" creationId="{94FF72B7-0438-3641-5939-75128934B0DF}"/>
          </ac:spMkLst>
        </pc:spChg>
        <pc:spChg chg="add mod">
          <ac:chgData name="Kaulgud, Charanya" userId="f7eafec4-8483-4f38-8491-2905b0465278" providerId="ADAL" clId="{628B8F76-8736-40A8-9238-CB8312693E77}" dt="2024-08-26T12:52:51.891" v="725" actId="207"/>
          <ac:spMkLst>
            <pc:docMk/>
            <pc:sldMk cId="916480888" sldId="325"/>
            <ac:spMk id="2055" creationId="{06EA6B03-40EA-7FDF-8CCC-F003E40AFB56}"/>
          </ac:spMkLst>
        </pc:spChg>
        <pc:spChg chg="add del mod">
          <ac:chgData name="Kaulgud, Charanya" userId="f7eafec4-8483-4f38-8491-2905b0465278" providerId="ADAL" clId="{628B8F76-8736-40A8-9238-CB8312693E77}" dt="2024-08-26T10:06:29.312" v="404" actId="478"/>
          <ac:spMkLst>
            <pc:docMk/>
            <pc:sldMk cId="916480888" sldId="325"/>
            <ac:spMk id="2057" creationId="{83769107-27CC-7024-BBC9-0971D9664890}"/>
          </ac:spMkLst>
        </pc:spChg>
        <pc:picChg chg="add mod">
          <ac:chgData name="Kaulgud, Charanya" userId="f7eafec4-8483-4f38-8491-2905b0465278" providerId="ADAL" clId="{628B8F76-8736-40A8-9238-CB8312693E77}" dt="2024-08-26T10:06:56.575" v="410" actId="1076"/>
          <ac:picMkLst>
            <pc:docMk/>
            <pc:sldMk cId="916480888" sldId="325"/>
            <ac:picMk id="2050" creationId="{8CC0875B-C8D3-96FB-49AA-7EA5CB59FB7A}"/>
          </ac:picMkLst>
        </pc:picChg>
      </pc:sldChg>
      <pc:sldChg chg="addSp delSp modSp add mod modClrScheme chgLayout">
        <pc:chgData name="Kaulgud, Charanya" userId="f7eafec4-8483-4f38-8491-2905b0465278" providerId="ADAL" clId="{628B8F76-8736-40A8-9238-CB8312693E77}" dt="2024-08-26T12:52:34.585" v="722" actId="207"/>
        <pc:sldMkLst>
          <pc:docMk/>
          <pc:sldMk cId="102514245" sldId="326"/>
        </pc:sldMkLst>
        <pc:spChg chg="add mod">
          <ac:chgData name="Kaulgud, Charanya" userId="f7eafec4-8483-4f38-8491-2905b0465278" providerId="ADAL" clId="{628B8F76-8736-40A8-9238-CB8312693E77}" dt="2024-08-26T12:52:34.585" v="722" actId="207"/>
          <ac:spMkLst>
            <pc:docMk/>
            <pc:sldMk cId="102514245" sldId="326"/>
            <ac:spMk id="6148" creationId="{4C20F6FA-52E1-7006-6220-6B27181755FF}"/>
          </ac:spMkLst>
        </pc:spChg>
        <pc:spChg chg="add mod">
          <ac:chgData name="Kaulgud, Charanya" userId="f7eafec4-8483-4f38-8491-2905b0465278" providerId="ADAL" clId="{628B8F76-8736-40A8-9238-CB8312693E77}" dt="2024-08-26T12:52:34.585" v="722" actId="207"/>
          <ac:spMkLst>
            <pc:docMk/>
            <pc:sldMk cId="102514245" sldId="326"/>
            <ac:spMk id="6149" creationId="{EDF7389B-F005-1366-F1A1-3F22DE34B8CE}"/>
          </ac:spMkLst>
        </pc:spChg>
        <pc:spChg chg="add del mod">
          <ac:chgData name="Kaulgud, Charanya" userId="f7eafec4-8483-4f38-8491-2905b0465278" providerId="ADAL" clId="{628B8F76-8736-40A8-9238-CB8312693E77}" dt="2024-08-26T10:14:16.234" v="483" actId="26606"/>
          <ac:spMkLst>
            <pc:docMk/>
            <pc:sldMk cId="102514245" sldId="326"/>
            <ac:spMk id="6151" creationId="{6153B7E9-12A2-47DB-C2E5-87AC03BD5BF1}"/>
          </ac:spMkLst>
        </pc:spChg>
        <pc:spChg chg="add del mod">
          <ac:chgData name="Kaulgud, Charanya" userId="f7eafec4-8483-4f38-8491-2905b0465278" providerId="ADAL" clId="{628B8F76-8736-40A8-9238-CB8312693E77}" dt="2024-08-26T10:14:16.234" v="483" actId="26606"/>
          <ac:spMkLst>
            <pc:docMk/>
            <pc:sldMk cId="102514245" sldId="326"/>
            <ac:spMk id="6153" creationId="{78357D97-A6EA-D1DD-0CCB-D1CEBE2A2C3D}"/>
          </ac:spMkLst>
        </pc:spChg>
        <pc:picChg chg="del">
          <ac:chgData name="Kaulgud, Charanya" userId="f7eafec4-8483-4f38-8491-2905b0465278" providerId="ADAL" clId="{628B8F76-8736-40A8-9238-CB8312693E77}" dt="2024-08-26T10:13:12.208" v="477" actId="478"/>
          <ac:picMkLst>
            <pc:docMk/>
            <pc:sldMk cId="102514245" sldId="326"/>
            <ac:picMk id="5122" creationId="{C4EB99F2-6BB1-CF64-BAD8-8A1B593F161F}"/>
          </ac:picMkLst>
        </pc:picChg>
        <pc:picChg chg="add mod">
          <ac:chgData name="Kaulgud, Charanya" userId="f7eafec4-8483-4f38-8491-2905b0465278" providerId="ADAL" clId="{628B8F76-8736-40A8-9238-CB8312693E77}" dt="2024-08-26T12:52:34.585" v="722" actId="207"/>
          <ac:picMkLst>
            <pc:docMk/>
            <pc:sldMk cId="102514245" sldId="326"/>
            <ac:picMk id="6146" creationId="{8E7959A0-B712-03B8-A215-A847F2CCD81F}"/>
          </ac:picMkLst>
        </pc:picChg>
      </pc:sldChg>
      <pc:sldChg chg="addSp delSp modSp add mod modClrScheme chgLayout">
        <pc:chgData name="Kaulgud, Charanya" userId="f7eafec4-8483-4f38-8491-2905b0465278" providerId="ADAL" clId="{628B8F76-8736-40A8-9238-CB8312693E77}" dt="2024-08-26T12:53:26.818" v="731" actId="207"/>
        <pc:sldMkLst>
          <pc:docMk/>
          <pc:sldMk cId="647529124" sldId="327"/>
        </pc:sldMkLst>
        <pc:spChg chg="add del">
          <ac:chgData name="Kaulgud, Charanya" userId="f7eafec4-8483-4f38-8491-2905b0465278" providerId="ADAL" clId="{628B8F76-8736-40A8-9238-CB8312693E77}" dt="2024-08-26T10:16:32.595" v="490" actId="22"/>
          <ac:spMkLst>
            <pc:docMk/>
            <pc:sldMk cId="647529124" sldId="327"/>
            <ac:spMk id="3" creationId="{01EF0F77-E8E3-244B-8BF7-93BF189E7AF1}"/>
          </ac:spMkLst>
        </pc:spChg>
        <pc:spChg chg="add mod">
          <ac:chgData name="Kaulgud, Charanya" userId="f7eafec4-8483-4f38-8491-2905b0465278" providerId="ADAL" clId="{628B8F76-8736-40A8-9238-CB8312693E77}" dt="2024-08-26T12:53:26.818" v="731" actId="207"/>
          <ac:spMkLst>
            <pc:docMk/>
            <pc:sldMk cId="647529124" sldId="327"/>
            <ac:spMk id="7175" creationId="{0C1B5F81-8810-62C9-106C-A95B8E89DF56}"/>
          </ac:spMkLst>
        </pc:spChg>
        <pc:spChg chg="add mod">
          <ac:chgData name="Kaulgud, Charanya" userId="f7eafec4-8483-4f38-8491-2905b0465278" providerId="ADAL" clId="{628B8F76-8736-40A8-9238-CB8312693E77}" dt="2024-08-26T10:16:52.587" v="494" actId="26606"/>
          <ac:spMkLst>
            <pc:docMk/>
            <pc:sldMk cId="647529124" sldId="327"/>
            <ac:spMk id="7177" creationId="{3C4B631B-54DF-2211-0320-D1BF7F4E5468}"/>
          </ac:spMkLst>
        </pc:spChg>
        <pc:picChg chg="del">
          <ac:chgData name="Kaulgud, Charanya" userId="f7eafec4-8483-4f38-8491-2905b0465278" providerId="ADAL" clId="{628B8F76-8736-40A8-9238-CB8312693E77}" dt="2024-08-26T10:16:30.287" v="488" actId="478"/>
          <ac:picMkLst>
            <pc:docMk/>
            <pc:sldMk cId="647529124" sldId="327"/>
            <ac:picMk id="5122" creationId="{C4EB99F2-6BB1-CF64-BAD8-8A1B593F161F}"/>
          </ac:picMkLst>
        </pc:picChg>
        <pc:picChg chg="add mod">
          <ac:chgData name="Kaulgud, Charanya" userId="f7eafec4-8483-4f38-8491-2905b0465278" providerId="ADAL" clId="{628B8F76-8736-40A8-9238-CB8312693E77}" dt="2024-08-26T10:16:52.587" v="494" actId="26606"/>
          <ac:picMkLst>
            <pc:docMk/>
            <pc:sldMk cId="647529124" sldId="327"/>
            <ac:picMk id="7170" creationId="{69B9E700-B245-7D6F-4142-8D378BCDB653}"/>
          </ac:picMkLst>
        </pc:picChg>
      </pc:sldChg>
      <pc:sldChg chg="addSp delSp modSp add mod">
        <pc:chgData name="Kaulgud, Charanya" userId="f7eafec4-8483-4f38-8491-2905b0465278" providerId="ADAL" clId="{628B8F76-8736-40A8-9238-CB8312693E77}" dt="2024-08-26T12:53:42.825" v="734" actId="207"/>
        <pc:sldMkLst>
          <pc:docMk/>
          <pc:sldMk cId="33762108" sldId="328"/>
        </pc:sldMkLst>
        <pc:spChg chg="mod">
          <ac:chgData name="Kaulgud, Charanya" userId="f7eafec4-8483-4f38-8491-2905b0465278" providerId="ADAL" clId="{628B8F76-8736-40A8-9238-CB8312693E77}" dt="2024-08-26T12:53:42.825" v="734" actId="207"/>
          <ac:spMkLst>
            <pc:docMk/>
            <pc:sldMk cId="33762108" sldId="328"/>
            <ac:spMk id="7175" creationId="{0C1B5F81-8810-62C9-106C-A95B8E89DF56}"/>
          </ac:spMkLst>
        </pc:spChg>
        <pc:spChg chg="mod">
          <ac:chgData name="Kaulgud, Charanya" userId="f7eafec4-8483-4f38-8491-2905b0465278" providerId="ADAL" clId="{628B8F76-8736-40A8-9238-CB8312693E77}" dt="2024-08-26T12:53:35.352" v="732" actId="2711"/>
          <ac:spMkLst>
            <pc:docMk/>
            <pc:sldMk cId="33762108" sldId="328"/>
            <ac:spMk id="7177" creationId="{3C4B631B-54DF-2211-0320-D1BF7F4E5468}"/>
          </ac:spMkLst>
        </pc:spChg>
        <pc:picChg chg="del">
          <ac:chgData name="Kaulgud, Charanya" userId="f7eafec4-8483-4f38-8491-2905b0465278" providerId="ADAL" clId="{628B8F76-8736-40A8-9238-CB8312693E77}" dt="2024-08-26T10:18:36.747" v="498" actId="478"/>
          <ac:picMkLst>
            <pc:docMk/>
            <pc:sldMk cId="33762108" sldId="328"/>
            <ac:picMk id="7170" creationId="{69B9E700-B245-7D6F-4142-8D378BCDB653}"/>
          </ac:picMkLst>
        </pc:picChg>
        <pc:picChg chg="add mod">
          <ac:chgData name="Kaulgud, Charanya" userId="f7eafec4-8483-4f38-8491-2905b0465278" providerId="ADAL" clId="{628B8F76-8736-40A8-9238-CB8312693E77}" dt="2024-08-26T12:53:35.352" v="732" actId="2711"/>
          <ac:picMkLst>
            <pc:docMk/>
            <pc:sldMk cId="33762108" sldId="328"/>
            <ac:picMk id="8194" creationId="{17660A27-B5EB-B228-F89E-5EDC44E091B0}"/>
          </ac:picMkLst>
        </pc:picChg>
      </pc:sldChg>
      <pc:sldChg chg="addSp delSp modSp add mod">
        <pc:chgData name="Kaulgud, Charanya" userId="f7eafec4-8483-4f38-8491-2905b0465278" providerId="ADAL" clId="{628B8F76-8736-40A8-9238-CB8312693E77}" dt="2024-08-26T12:54:08.409" v="739" actId="207"/>
        <pc:sldMkLst>
          <pc:docMk/>
          <pc:sldMk cId="1190219837" sldId="329"/>
        </pc:sldMkLst>
        <pc:spChg chg="add mod">
          <ac:chgData name="Kaulgud, Charanya" userId="f7eafec4-8483-4f38-8491-2905b0465278" providerId="ADAL" clId="{628B8F76-8736-40A8-9238-CB8312693E77}" dt="2024-08-26T12:54:08.409" v="739" actId="207"/>
          <ac:spMkLst>
            <pc:docMk/>
            <pc:sldMk cId="1190219837" sldId="329"/>
            <ac:spMk id="2" creationId="{1137098B-C563-334E-46D7-D86F63972847}"/>
          </ac:spMkLst>
        </pc:spChg>
        <pc:spChg chg="mod">
          <ac:chgData name="Kaulgud, Charanya" userId="f7eafec4-8483-4f38-8491-2905b0465278" providerId="ADAL" clId="{628B8F76-8736-40A8-9238-CB8312693E77}" dt="2024-08-26T12:54:01.686" v="737" actId="207"/>
          <ac:spMkLst>
            <pc:docMk/>
            <pc:sldMk cId="1190219837" sldId="329"/>
            <ac:spMk id="7175" creationId="{0C1B5F81-8810-62C9-106C-A95B8E89DF56}"/>
          </ac:spMkLst>
        </pc:spChg>
        <pc:spChg chg="mod">
          <ac:chgData name="Kaulgud, Charanya" userId="f7eafec4-8483-4f38-8491-2905b0465278" providerId="ADAL" clId="{628B8F76-8736-40A8-9238-CB8312693E77}" dt="2024-08-26T12:53:54.112" v="735" actId="1076"/>
          <ac:spMkLst>
            <pc:docMk/>
            <pc:sldMk cId="1190219837" sldId="329"/>
            <ac:spMk id="7177" creationId="{3C4B631B-54DF-2211-0320-D1BF7F4E5468}"/>
          </ac:spMkLst>
        </pc:spChg>
        <pc:picChg chg="del">
          <ac:chgData name="Kaulgud, Charanya" userId="f7eafec4-8483-4f38-8491-2905b0465278" providerId="ADAL" clId="{628B8F76-8736-40A8-9238-CB8312693E77}" dt="2024-08-26T12:37:52.824" v="517" actId="478"/>
          <ac:picMkLst>
            <pc:docMk/>
            <pc:sldMk cId="1190219837" sldId="329"/>
            <ac:picMk id="8194" creationId="{17660A27-B5EB-B228-F89E-5EDC44E091B0}"/>
          </ac:picMkLst>
        </pc:picChg>
      </pc:sldChg>
      <pc:sldChg chg="modSp add mod">
        <pc:chgData name="Kaulgud, Charanya" userId="f7eafec4-8483-4f38-8491-2905b0465278" providerId="ADAL" clId="{628B8F76-8736-40A8-9238-CB8312693E77}" dt="2024-08-26T12:54:28.614" v="743" actId="207"/>
        <pc:sldMkLst>
          <pc:docMk/>
          <pc:sldMk cId="2633014506" sldId="330"/>
        </pc:sldMkLst>
        <pc:spChg chg="mod">
          <ac:chgData name="Kaulgud, Charanya" userId="f7eafec4-8483-4f38-8491-2905b0465278" providerId="ADAL" clId="{628B8F76-8736-40A8-9238-CB8312693E77}" dt="2024-08-26T12:54:28.614" v="743" actId="207"/>
          <ac:spMkLst>
            <pc:docMk/>
            <pc:sldMk cId="2633014506" sldId="330"/>
            <ac:spMk id="2" creationId="{1137098B-C563-334E-46D7-D86F63972847}"/>
          </ac:spMkLst>
        </pc:spChg>
        <pc:spChg chg="mod">
          <ac:chgData name="Kaulgud, Charanya" userId="f7eafec4-8483-4f38-8491-2905b0465278" providerId="ADAL" clId="{628B8F76-8736-40A8-9238-CB8312693E77}" dt="2024-08-26T12:54:21.634" v="741" actId="207"/>
          <ac:spMkLst>
            <pc:docMk/>
            <pc:sldMk cId="2633014506" sldId="330"/>
            <ac:spMk id="7175" creationId="{0C1B5F81-8810-62C9-106C-A95B8E89DF56}"/>
          </ac:spMkLst>
        </pc:spChg>
      </pc:sldChg>
      <pc:sldChg chg="modSp add mod">
        <pc:chgData name="Kaulgud, Charanya" userId="f7eafec4-8483-4f38-8491-2905b0465278" providerId="ADAL" clId="{628B8F76-8736-40A8-9238-CB8312693E77}" dt="2024-08-26T12:50:45.052" v="714" actId="21"/>
        <pc:sldMkLst>
          <pc:docMk/>
          <pc:sldMk cId="333214165" sldId="331"/>
        </pc:sldMkLst>
        <pc:spChg chg="mod">
          <ac:chgData name="Kaulgud, Charanya" userId="f7eafec4-8483-4f38-8491-2905b0465278" providerId="ADAL" clId="{628B8F76-8736-40A8-9238-CB8312693E77}" dt="2024-08-26T12:50:45.052" v="714" actId="21"/>
          <ac:spMkLst>
            <pc:docMk/>
            <pc:sldMk cId="333214165" sldId="331"/>
            <ac:spMk id="2" creationId="{1137098B-C563-334E-46D7-D86F63972847}"/>
          </ac:spMkLst>
        </pc:spChg>
      </pc:sldChg>
      <pc:sldChg chg="addSp modSp add mod">
        <pc:chgData name="Kaulgud, Charanya" userId="f7eafec4-8483-4f38-8491-2905b0465278" providerId="ADAL" clId="{628B8F76-8736-40A8-9238-CB8312693E77}" dt="2024-08-26T12:54:55.975" v="748" actId="113"/>
        <pc:sldMkLst>
          <pc:docMk/>
          <pc:sldMk cId="3021895304" sldId="332"/>
        </pc:sldMkLst>
        <pc:spChg chg="mod">
          <ac:chgData name="Kaulgud, Charanya" userId="f7eafec4-8483-4f38-8491-2905b0465278" providerId="ADAL" clId="{628B8F76-8736-40A8-9238-CB8312693E77}" dt="2024-08-26T12:50:40.028" v="713" actId="1076"/>
          <ac:spMkLst>
            <pc:docMk/>
            <pc:sldMk cId="3021895304" sldId="332"/>
            <ac:spMk id="2" creationId="{1137098B-C563-334E-46D7-D86F63972847}"/>
          </ac:spMkLst>
        </pc:spChg>
        <pc:spChg chg="add mod">
          <ac:chgData name="Kaulgud, Charanya" userId="f7eafec4-8483-4f38-8491-2905b0465278" providerId="ADAL" clId="{628B8F76-8736-40A8-9238-CB8312693E77}" dt="2024-08-26T12:54:55.975" v="748" actId="113"/>
          <ac:spMkLst>
            <pc:docMk/>
            <pc:sldMk cId="3021895304" sldId="332"/>
            <ac:spMk id="4" creationId="{787D170F-5BAE-B0D2-4A98-215B47FAFA0E}"/>
          </ac:spMkLst>
        </pc:spChg>
        <pc:spChg chg="mod">
          <ac:chgData name="Kaulgud, Charanya" userId="f7eafec4-8483-4f38-8491-2905b0465278" providerId="ADAL" clId="{628B8F76-8736-40A8-9238-CB8312693E77}" dt="2024-08-26T12:54:41.136" v="745" actId="207"/>
          <ac:spMkLst>
            <pc:docMk/>
            <pc:sldMk cId="3021895304" sldId="332"/>
            <ac:spMk id="7175" creationId="{0C1B5F81-8810-62C9-106C-A95B8E89DF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8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3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6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9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9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2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0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Microservices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>
            <a:extLst>
              <a:ext uri="{FF2B5EF4-FFF2-40B4-BE49-F238E27FC236}">
                <a16:creationId xmlns:a16="http://schemas.microsoft.com/office/drawing/2014/main" id="{4C20F6FA-52E1-7006-6220-6B27181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Features of Microservices</a:t>
            </a:r>
          </a:p>
        </p:txBody>
      </p:sp>
      <p:pic>
        <p:nvPicPr>
          <p:cNvPr id="6146" name="Picture 2" descr="Features - Edureka">
            <a:extLst>
              <a:ext uri="{FF2B5EF4-FFF2-40B4-BE49-F238E27FC236}">
                <a16:creationId xmlns:a16="http://schemas.microsoft.com/office/drawing/2014/main" id="{8E7959A0-B712-03B8-A215-A847F2CC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774" y="2316067"/>
            <a:ext cx="8002878" cy="39485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149" name="Slide Number Placeholder 3">
            <a:extLst>
              <a:ext uri="{FF2B5EF4-FFF2-40B4-BE49-F238E27FC236}">
                <a16:creationId xmlns:a16="http://schemas.microsoft.com/office/drawing/2014/main" id="{EDF7389B-F005-1366-F1A1-3F22DE34B8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0C1B5F81-8810-62C9-106C-A95B8E8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822326"/>
          </a:xfrm>
        </p:spPr>
        <p:txBody>
          <a:bodyPr/>
          <a:lstStyle/>
          <a:p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Advantages Of Microservices</a:t>
            </a:r>
            <a:b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  <p:pic>
        <p:nvPicPr>
          <p:cNvPr id="7170" name="Picture 2" descr="Advantages - Edureka">
            <a:extLst>
              <a:ext uri="{FF2B5EF4-FFF2-40B4-BE49-F238E27FC236}">
                <a16:creationId xmlns:a16="http://schemas.microsoft.com/office/drawing/2014/main" id="{69B9E700-B245-7D6F-4142-8D378BCD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5008" y="2316067"/>
            <a:ext cx="10210410" cy="39485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3C4B631B-54DF-2211-0320-D1BF7F4E5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0C1B5F81-8810-62C9-106C-A95B8E8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822326"/>
          </a:xfrm>
        </p:spPr>
        <p:txBody>
          <a:bodyPr/>
          <a:lstStyle/>
          <a:p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Best Practises Of Microservices</a:t>
            </a:r>
            <a:b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3C4B631B-54DF-2211-0320-D1BF7F4E5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>
                <a:latin typeface="Aptos Light" panose="020B00040202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>
              <a:latin typeface="Aptos Light" panose="020B0004020202020204" pitchFamily="34" charset="0"/>
            </a:endParaRPr>
          </a:p>
        </p:txBody>
      </p:sp>
      <p:pic>
        <p:nvPicPr>
          <p:cNvPr id="8194" name="Picture 2" descr="Best practices -edureka">
            <a:extLst>
              <a:ext uri="{FF2B5EF4-FFF2-40B4-BE49-F238E27FC236}">
                <a16:creationId xmlns:a16="http://schemas.microsoft.com/office/drawing/2014/main" id="{17660A27-B5EB-B228-F89E-5EDC44E0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1742248"/>
            <a:ext cx="9174480" cy="50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0C1B5F81-8810-62C9-106C-A95B8E8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822326"/>
          </a:xfrm>
        </p:spPr>
        <p:txBody>
          <a:bodyPr/>
          <a:lstStyle/>
          <a:p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Best Practises Of Microservices</a:t>
            </a:r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3C4B631B-54DF-2211-0320-D1BF7F4E5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8731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7098B-C563-334E-46D7-D86F63972847}"/>
              </a:ext>
            </a:extLst>
          </p:cNvPr>
          <p:cNvSpPr txBox="1"/>
          <p:nvPr/>
        </p:nvSpPr>
        <p:spPr>
          <a:xfrm>
            <a:off x="2235200" y="2971800"/>
            <a:ext cx="8900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Improve the Productivity with Domain-Driven Design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Consider a Good Infrastructure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Data Storage Separation is Must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Migration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Single Responsibility Principle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Use API Changes that are Compatible.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Monitoring and Logging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Develop a Splitting System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Separately Deploy the Microservices</a:t>
            </a:r>
          </a:p>
          <a:p>
            <a:pPr marL="342900" indent="-342900">
              <a:buFontTx/>
              <a:buAutoNum type="arabicPeriod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Develop the Organizational Efficiencies</a:t>
            </a:r>
          </a:p>
          <a:p>
            <a:pPr marL="342900" indent="-342900">
              <a:buFontTx/>
              <a:buAutoNum type="arabicPeriod"/>
            </a:pPr>
            <a:endParaRPr lang="en-IN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FF"/>
              </a:highlight>
              <a:latin typeface="Aptos Light" panose="020B0004020202020204" pitchFamily="34" charset="0"/>
            </a:endParaRPr>
          </a:p>
          <a:p>
            <a:pPr marL="342900" indent="-342900">
              <a:buAutoNum type="arabicPeriod"/>
            </a:pPr>
            <a:endParaRPr lang="en-IN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FF"/>
              </a:highlight>
              <a:latin typeface="Aptos Light" panose="020B0004020202020204" pitchFamily="34" charset="0"/>
            </a:endParaRP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1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0C1B5F81-8810-62C9-106C-A95B8E8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822326"/>
          </a:xfrm>
        </p:spPr>
        <p:txBody>
          <a:bodyPr/>
          <a:lstStyle/>
          <a:p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Microservice design Patterns</a:t>
            </a:r>
            <a:b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3C4B631B-54DF-2211-0320-D1BF7F4E5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7098B-C563-334E-46D7-D86F63972847}"/>
              </a:ext>
            </a:extLst>
          </p:cNvPr>
          <p:cNvSpPr txBox="1"/>
          <p:nvPr/>
        </p:nvSpPr>
        <p:spPr>
          <a:xfrm>
            <a:off x="2235200" y="2971800"/>
            <a:ext cx="8900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Managing a microservices architecture involves a variety of complex challenges that are seldom encountered in traditional monolithic systems. These challenges include:</a:t>
            </a:r>
          </a:p>
          <a:p>
            <a:pPr algn="l"/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Service orchestration:</a:t>
            </a:r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Ensuring that multiple, independent services communicate seamlessly to execute complex business processes.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Fault tolerance:</a:t>
            </a:r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In a distributed system, a failure in one service shouldn’t lead to a system-wide collapse.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Data consistency:</a:t>
            </a:r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Unlike monolithic systems where you can rely on ACID transactions in a single database, microservices often have their own databases, making transactional consistency a big concern.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Service discoverability:</a:t>
            </a:r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How services locate each other in a dynamically scaling environment.</a:t>
            </a:r>
          </a:p>
          <a:p>
            <a:endParaRPr lang="en-IN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FF"/>
              </a:highlight>
              <a:latin typeface="Aptos Light" panose="020B0004020202020204" pitchFamily="34" charset="0"/>
            </a:endParaRPr>
          </a:p>
          <a:p>
            <a:pPr marL="342900" indent="-342900">
              <a:buAutoNum type="arabicPeriod"/>
            </a:pPr>
            <a:endParaRPr lang="en-IN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FF"/>
              </a:highlight>
              <a:latin typeface="Aptos Light" panose="020B0004020202020204" pitchFamily="34" charset="0"/>
            </a:endParaRP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0C1B5F81-8810-62C9-106C-A95B8E8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822326"/>
          </a:xfrm>
        </p:spPr>
        <p:txBody>
          <a:bodyPr/>
          <a:lstStyle/>
          <a:p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Microservice design Patterns</a:t>
            </a:r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3C4B631B-54DF-2211-0320-D1BF7F4E5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7098B-C563-334E-46D7-D86F63972847}"/>
              </a:ext>
            </a:extLst>
          </p:cNvPr>
          <p:cNvSpPr txBox="1"/>
          <p:nvPr/>
        </p:nvSpPr>
        <p:spPr>
          <a:xfrm>
            <a:off x="2143760" y="1879601"/>
            <a:ext cx="89001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Saga Pattern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Circuit Breaker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API Gateway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Event-Driven Architecture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Backends for Frontends (BFF)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Service Registry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Database per Service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Command Query Responsibility Segregation (CQRS)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Externalized Configuration</a:t>
            </a:r>
          </a:p>
          <a:p>
            <a:r>
              <a:rPr lang="en-IN" sz="14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Bulkhead Pattern</a:t>
            </a:r>
          </a:p>
          <a:p>
            <a:endParaRPr lang="en-IN" sz="1400" b="1" dirty="0">
              <a:solidFill>
                <a:srgbClr val="0A2540"/>
              </a:solidFill>
              <a:highlight>
                <a:srgbClr val="FFFFFF"/>
              </a:highlight>
              <a:latin typeface="maven-pro"/>
            </a:endParaRPr>
          </a:p>
          <a:p>
            <a:endParaRPr lang="en-IN" sz="1400" b="1" i="0" dirty="0">
              <a:solidFill>
                <a:srgbClr val="0A2540"/>
              </a:solidFill>
              <a:effectLst/>
              <a:highlight>
                <a:srgbClr val="FFFFFF"/>
              </a:highlight>
              <a:latin typeface="maven-pro"/>
            </a:endParaRPr>
          </a:p>
          <a:p>
            <a:endParaRPr lang="en-IN" sz="1400" b="1" i="0" dirty="0">
              <a:solidFill>
                <a:srgbClr val="0A2540"/>
              </a:solidFill>
              <a:effectLst/>
              <a:highlight>
                <a:srgbClr val="FFFFFF"/>
              </a:highlight>
              <a:latin typeface="maven-pro"/>
            </a:endParaRPr>
          </a:p>
          <a:p>
            <a:endParaRPr lang="en-IN" sz="1400" b="1" i="0" dirty="0">
              <a:solidFill>
                <a:srgbClr val="0A2540"/>
              </a:solidFill>
              <a:effectLst/>
              <a:highlight>
                <a:srgbClr val="FFFFFF"/>
              </a:highlight>
              <a:latin typeface="maven-pro"/>
            </a:endParaRPr>
          </a:p>
          <a:p>
            <a:pPr algn="l"/>
            <a:endParaRPr lang="en-IN" sz="1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/>
            <a:endParaRPr lang="en-IN" sz="1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endParaRPr lang="en-IN" sz="1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342900" indent="-342900">
              <a:buAutoNum type="arabicPeriod"/>
            </a:pPr>
            <a:endParaRPr lang="en-IN" sz="1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321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itle 1">
            <a:extLst>
              <a:ext uri="{FF2B5EF4-FFF2-40B4-BE49-F238E27FC236}">
                <a16:creationId xmlns:a16="http://schemas.microsoft.com/office/drawing/2014/main" id="{0C1B5F81-8810-62C9-106C-A95B8E8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822326"/>
          </a:xfrm>
        </p:spPr>
        <p:txBody>
          <a:bodyPr/>
          <a:lstStyle/>
          <a:p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Choosing  design Patterns</a:t>
            </a:r>
            <a:b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3C4B631B-54DF-2211-0320-D1BF7F4E5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7098B-C563-334E-46D7-D86F63972847}"/>
              </a:ext>
            </a:extLst>
          </p:cNvPr>
          <p:cNvSpPr txBox="1"/>
          <p:nvPr/>
        </p:nvSpPr>
        <p:spPr>
          <a:xfrm>
            <a:off x="1645920" y="1397000"/>
            <a:ext cx="890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i="0" dirty="0">
              <a:solidFill>
                <a:srgbClr val="0A2540"/>
              </a:solidFill>
              <a:effectLst/>
              <a:highlight>
                <a:srgbClr val="FFFFFF"/>
              </a:highlight>
              <a:latin typeface="maven-pro"/>
            </a:endParaRPr>
          </a:p>
          <a:p>
            <a:pPr algn="l"/>
            <a:endParaRPr lang="en-IN" sz="16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/>
            <a:endParaRPr lang="en-IN" sz="16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endParaRPr lang="en-IN" sz="16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342900" indent="-342900">
              <a:buAutoNum type="arabicPeriod"/>
            </a:pPr>
            <a:endParaRPr lang="en-IN" sz="16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D170F-5BAE-B0D2-4A98-215B47FAFA0E}"/>
              </a:ext>
            </a:extLst>
          </p:cNvPr>
          <p:cNvSpPr txBox="1"/>
          <p:nvPr/>
        </p:nvSpPr>
        <p:spPr>
          <a:xfrm>
            <a:off x="1386840" y="1879601"/>
            <a:ext cx="6106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Choosing the right </a:t>
            </a:r>
            <a:r>
              <a:rPr lang="en-IN" dirty="0">
                <a:solidFill>
                  <a:srgbClr val="0A2540"/>
                </a:solidFill>
                <a:highlight>
                  <a:srgbClr val="FFFFFF"/>
                </a:highlight>
                <a:latin typeface="Aptos Light" panose="020B0004020202020204" pitchFamily="34" charset="0"/>
              </a:rPr>
              <a:t>design</a:t>
            </a:r>
            <a:r>
              <a:rPr lang="en-IN" sz="1800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 patterns for your microservices architecture is critical for building a robust and scalable system. Here are a few factors to consider while making your choice.</a:t>
            </a:r>
          </a:p>
          <a:p>
            <a:pPr algn="l"/>
            <a:endParaRPr lang="en-IN" sz="180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Aptos Light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Assess service interdependencies: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Evaluate resilience requirements: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Consider security implications: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Reusability and future-proofing: </a:t>
            </a:r>
          </a:p>
        </p:txBody>
      </p:sp>
    </p:spTree>
    <p:extLst>
      <p:ext uri="{BB962C8B-B14F-4D97-AF65-F5344CB8AC3E}">
        <p14:creationId xmlns:p14="http://schemas.microsoft.com/office/powerpoint/2010/main" val="302189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7C87F2-A525-35CD-F5EC-581D516CEC88}"/>
              </a:ext>
            </a:extLst>
          </p:cNvPr>
          <p:cNvSpPr txBox="1">
            <a:spLocks/>
          </p:cNvSpPr>
          <p:nvPr/>
        </p:nvSpPr>
        <p:spPr>
          <a:xfrm>
            <a:off x="2425567" y="3676851"/>
            <a:ext cx="5715000" cy="89204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39"/>
            <a:ext cx="6583680" cy="349878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 Light" panose="020F050202020403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 Light" panose="020F0502020204030204" pitchFamily="34" charset="0"/>
              </a:rPr>
              <a:t>Why Microservices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ptos Light" panose="020F0502020204030204" pitchFamily="34" charset="0"/>
              </a:rPr>
              <a:t>What Is Microservices ?</a:t>
            </a:r>
            <a:endParaRPr lang="en-US" dirty="0">
              <a:latin typeface="Aptos Light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Aptos Light" panose="020F0502020204030204" pitchFamily="34" charset="0"/>
              </a:rPr>
              <a:t>Features Of Microservice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ptos Light" panose="020F0502020204030204" pitchFamily="34" charset="0"/>
              </a:rPr>
              <a:t>Advantages Of Microservice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ptos Light" panose="020F0502020204030204" pitchFamily="34" charset="0"/>
              </a:rPr>
              <a:t>Best Practices To Design Microservices</a:t>
            </a:r>
            <a:endParaRPr lang="en-US" dirty="0">
              <a:latin typeface="Aptos Light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 Light" panose="020F0502020204030204" pitchFamily="34" charset="0"/>
              </a:rPr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961" y="1061623"/>
            <a:ext cx="7047066" cy="4771286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Microservices-introduction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B7502-EB51-D894-61BB-189D17B79B96}"/>
              </a:ext>
            </a:extLst>
          </p:cNvPr>
          <p:cNvSpPr txBox="1"/>
          <p:nvPr/>
        </p:nvSpPr>
        <p:spPr>
          <a:xfrm>
            <a:off x="1559293" y="2575293"/>
            <a:ext cx="7229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0" cap="none" dirty="0">
              <a:solidFill>
                <a:schemeClr val="accent6">
                  <a:lumMod val="60000"/>
                  <a:lumOff val="40000"/>
                </a:schemeClr>
              </a:solidFill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8F9FA"/>
                </a:highlight>
                <a:latin typeface="Aptos Light" panose="020B0004020202020204" pitchFamily="34" charset="0"/>
              </a:rPr>
              <a:t>A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Light" panose="020B0004020202020204" pitchFamily="34" charset="0"/>
              </a:rPr>
              <a:t>microservices architecture is a type of application architecture where the application is developed as a collection of services. It provides the framework to develop, deploy, and maintain microservices architecture diagrams and services independently..</a:t>
            </a:r>
          </a:p>
          <a:p>
            <a:endParaRPr lang="en-IN" sz="1600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Light" panose="020B0004020202020204" pitchFamily="34" charset="0"/>
              </a:rPr>
              <a:t>Microservices are software engineering pattern / architecture  which divides an application into several tiny, autonomous services that connect with one another via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cap="none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Light" panose="020B0004020202020204" pitchFamily="34" charset="0"/>
              </a:rPr>
              <a:t>Within a microservices architecture, each microservice is a single service built to accommodate an application feature and handle discrete tasks. Each microservice communicates with other services through simple interfaces to solve business problems</a:t>
            </a:r>
            <a:br>
              <a:rPr lang="en-IN" sz="1800" b="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0"/>
              </a:rPr>
            </a:br>
            <a:br>
              <a:rPr lang="en-IN" sz="1800" b="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0"/>
              </a:rPr>
            </a:br>
            <a:br>
              <a:rPr lang="en-IN" sz="1800" b="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0"/>
              </a:rPr>
            </a:b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11200"/>
            <a:ext cx="7965461" cy="1340238"/>
          </a:xfrm>
        </p:spPr>
        <p:txBody>
          <a:bodyPr/>
          <a:lstStyle/>
          <a:p>
            <a:r>
              <a:rPr lang="en-US" sz="2800" dirty="0"/>
              <a:t>Why Microservice 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17297-54C7-BD99-6DBF-55DAE7542D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Microservices were utilized to solve the issues of monolithic architecture that dominated the market at first, and they also allow you to deploy separate </a:t>
            </a:r>
            <a:r>
              <a:rPr lang="en-IN"/>
              <a:t>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06EA6B03-40EA-7FDF-8CCC-F003E40A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9858248" cy="937768"/>
          </a:xfrm>
        </p:spPr>
        <p:txBody>
          <a:bodyPr/>
          <a:lstStyle/>
          <a:p>
            <a:r>
              <a:rPr lang="en-IN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Challenges of Monolithic Architecture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pic>
        <p:nvPicPr>
          <p:cNvPr id="2050" name="Picture 2" descr="Challenges of Monolithic Architecture">
            <a:extLst>
              <a:ext uri="{FF2B5EF4-FFF2-40B4-BE49-F238E27FC236}">
                <a16:creationId xmlns:a16="http://schemas.microsoft.com/office/drawing/2014/main" id="{8CC0875B-C8D3-96FB-49AA-7EA5CB59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507" y="1696720"/>
            <a:ext cx="6242839" cy="50062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1648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800" dirty="0">
                <a:latin typeface="Aptos Light" panose="020B0004020202020204" pitchFamily="34" charset="0"/>
              </a:rPr>
              <a:t>What is Microservice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ptos Light" panose="020B0004020202020204" pitchFamily="34" charset="0"/>
              </a:rPr>
              <a:pPr/>
              <a:t>6</a:t>
            </a:fld>
            <a:endParaRPr lang="en-US" dirty="0">
              <a:latin typeface="Aptos Light" panose="020B00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17297-54C7-BD99-6DBF-55DAE7542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337375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Microservices</a:t>
            </a:r>
            <a:r>
              <a:rPr lang="en-IN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 is an architectural style that structures an application as a collection of small autonomous services, </a:t>
            </a:r>
            <a:r>
              <a:rPr lang="en-IN" b="0" i="0" dirty="0" err="1">
                <a:solidFill>
                  <a:srgbClr val="4A4A4A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modeled</a:t>
            </a:r>
            <a:r>
              <a:rPr lang="en-IN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 around a </a:t>
            </a:r>
            <a:r>
              <a:rPr lang="en-IN" b="1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Aptos Light" panose="020B0004020202020204" pitchFamily="34" charset="0"/>
              </a:rPr>
              <a:t>business domain.</a:t>
            </a:r>
            <a:endParaRPr lang="en-IN" dirty="0"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7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97071683-C4C9-5BD9-B364-F8262796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081" name="Slide Number Placeholder 2">
            <a:extLst>
              <a:ext uri="{FF2B5EF4-FFF2-40B4-BE49-F238E27FC236}">
                <a16:creationId xmlns:a16="http://schemas.microsoft.com/office/drawing/2014/main" id="{CB362DE0-6212-2566-D8D5-49824B18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083" name="Text Placeholder 3">
            <a:extLst>
              <a:ext uri="{FF2B5EF4-FFF2-40B4-BE49-F238E27FC236}">
                <a16:creationId xmlns:a16="http://schemas.microsoft.com/office/drawing/2014/main" id="{229BE290-ABA3-48D9-CF8D-112C2895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1280160"/>
          </a:xfrm>
        </p:spPr>
        <p:txBody>
          <a:bodyPr/>
          <a:lstStyle/>
          <a:p>
            <a:r>
              <a:rPr lang="en-IN" dirty="0"/>
              <a:t>In the given Architecture, each service is self-contained and implements a single business capability.</a:t>
            </a:r>
            <a:endParaRPr lang="en-US" dirty="0"/>
          </a:p>
        </p:txBody>
      </p:sp>
      <p:pic>
        <p:nvPicPr>
          <p:cNvPr id="3074" name="Picture 2" descr="Microservices-Edureka">
            <a:extLst>
              <a:ext uri="{FF2B5EF4-FFF2-40B4-BE49-F238E27FC236}">
                <a16:creationId xmlns:a16="http://schemas.microsoft.com/office/drawing/2014/main" id="{9FEDEFA4-789C-6ABA-DC40-03A10092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3824" y="741459"/>
            <a:ext cx="5141564" cy="511959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Differences Between Traditional Architecture and Microservices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Differences Between Monolithic Architecture And Microservices - Edureka">
            <a:extLst>
              <a:ext uri="{FF2B5EF4-FFF2-40B4-BE49-F238E27FC236}">
                <a16:creationId xmlns:a16="http://schemas.microsoft.com/office/drawing/2014/main" id="{D539E259-B9A0-9A51-03D3-F1CE6BED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61" y="2561935"/>
            <a:ext cx="9235440" cy="422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itle 1">
            <a:extLst>
              <a:ext uri="{FF2B5EF4-FFF2-40B4-BE49-F238E27FC236}">
                <a16:creationId xmlns:a16="http://schemas.microsoft.com/office/drawing/2014/main" id="{45D6278C-8B7F-16A6-D10D-AE2B8697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8558715" cy="994164"/>
          </a:xfrm>
        </p:spPr>
        <p:txBody>
          <a:bodyPr/>
          <a:lstStyle/>
          <a:p>
            <a:r>
              <a:rPr lang="en-IN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Light" panose="020B0004020202020204" pitchFamily="34" charset="0"/>
              </a:rPr>
              <a:t>Architecture of Microservices</a:t>
            </a:r>
            <a:endParaRPr lang="en-IN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ptos Light" panose="020B0004020202020204" pitchFamily="34" charset="0"/>
            </a:endParaRPr>
          </a:p>
        </p:txBody>
      </p:sp>
      <p:pic>
        <p:nvPicPr>
          <p:cNvPr id="5122" name="Picture 2" descr=" Architecture-Edureka">
            <a:extLst>
              <a:ext uri="{FF2B5EF4-FFF2-40B4-BE49-F238E27FC236}">
                <a16:creationId xmlns:a16="http://schemas.microsoft.com/office/drawing/2014/main" id="{C4EB99F2-6BB1-CF64-BAD8-8A1B593F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4113" y="2303029"/>
            <a:ext cx="7698364" cy="34976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129" name="Slide Number Placeholder 3">
            <a:extLst>
              <a:ext uri="{FF2B5EF4-FFF2-40B4-BE49-F238E27FC236}">
                <a16:creationId xmlns:a16="http://schemas.microsoft.com/office/drawing/2014/main" id="{6E1071A4-7E10-C42B-DA97-7C4D2AA2C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6EB5281086B446A36F1D4D36E9EA7B" ma:contentTypeVersion="10" ma:contentTypeDescription="Create a new document." ma:contentTypeScope="" ma:versionID="294ac9e458bb21622824440dd8c42231">
  <xsd:schema xmlns:xsd="http://www.w3.org/2001/XMLSchema" xmlns:xs="http://www.w3.org/2001/XMLSchema" xmlns:p="http://schemas.microsoft.com/office/2006/metadata/properties" xmlns:ns2="8715c2ce-fdf3-4ec1-bdd7-c8e6a52a95c6" xmlns:ns3="aacf595f-9873-4e10-af74-64648c05101c" targetNamespace="http://schemas.microsoft.com/office/2006/metadata/properties" ma:root="true" ma:fieldsID="38e075d2b4805d7650b59abe7d2692d4" ns2:_="" ns3:_="">
    <xsd:import namespace="8715c2ce-fdf3-4ec1-bdd7-c8e6a52a95c6"/>
    <xsd:import namespace="aacf595f-9873-4e10-af74-64648c051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5c2ce-fdf3-4ec1-bdd7-c8e6a52a95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f595f-9873-4e10-af74-64648c05101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F2676-5612-4B64-B8DF-2BF9E13A5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5c2ce-fdf3-4ec1-bdd7-c8e6a52a95c6"/>
    <ds:schemaRef ds:uri="aacf595f-9873-4e10-af74-64648c051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{7A436548-88E2-4509-8709-A90549760735}tf78438558_win32</Template>
  <TotalTime>1747</TotalTime>
  <Words>496</Words>
  <Application>Microsoft Office PowerPoint</Application>
  <PresentationFormat>Widescreen</PresentationFormat>
  <Paragraphs>94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Microservices </vt:lpstr>
      <vt:lpstr>agenda</vt:lpstr>
      <vt:lpstr>Microservices-introduction       </vt:lpstr>
      <vt:lpstr>Why Microservice ?</vt:lpstr>
      <vt:lpstr> Challenges of Monolithic Architecture</vt:lpstr>
      <vt:lpstr>What is Microservice</vt:lpstr>
      <vt:lpstr>Architecture</vt:lpstr>
      <vt:lpstr>Differences Between Traditional Architecture and Microservices</vt:lpstr>
      <vt:lpstr>Architecture of Microservices</vt:lpstr>
      <vt:lpstr>Features of Microservices</vt:lpstr>
      <vt:lpstr>Advantages Of Microservices </vt:lpstr>
      <vt:lpstr>Best Practises Of Microservices </vt:lpstr>
      <vt:lpstr>Best Practises Of Microservices </vt:lpstr>
      <vt:lpstr>Microservice design Patterns </vt:lpstr>
      <vt:lpstr>Microservice design Patterns </vt:lpstr>
      <vt:lpstr>Choosing  design Patterns 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Micro services and Rest API</dc:title>
  <dc:subject/>
  <dc:creator>Kaulgud, Charanya</dc:creator>
  <cp:lastModifiedBy>Kaulgud, Charanya</cp:lastModifiedBy>
  <cp:revision>3</cp:revision>
  <dcterms:created xsi:type="dcterms:W3CDTF">2024-07-22T07:21:29Z</dcterms:created>
  <dcterms:modified xsi:type="dcterms:W3CDTF">2024-08-30T04:41:01Z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0x010100786EB5281086B446A36F1D4D36E9EA7B</vt:lpwstr>
  </property>
</Properties>
</file>