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FDB7-EF5B-3BAF-BCDF-ACDD0044F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ED38D-DDA7-FF54-9BA0-932C4D6E5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3FAC-C503-38EB-6F44-C5149AF9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3F00-68D6-44FD-8799-2196FB390B3C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82F27-7CEA-4B19-9F7F-86837FDB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68D4-00AF-C8F2-6524-2E3A11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019D-B92F-4F3B-B6ED-C1CBA740F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54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7386-9A1B-5470-9A18-10A35AE4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FC3C8-5EB8-CD65-F35F-2AE85C6F9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1B00-927D-1659-C35C-9D666A0D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3F00-68D6-44FD-8799-2196FB390B3C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4F531-D440-CD9A-6283-05CFA9FC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A1196-7522-A142-E477-573AEC21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019D-B92F-4F3B-B6ED-C1CBA740F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68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4D05B-AB49-3D42-249B-BB72B1097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A4CA0-053F-6376-0285-6CFC2603C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6A6EF-17BB-0B23-D6B0-3FA97330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3F00-68D6-44FD-8799-2196FB390B3C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EC-CD3C-4B3E-04BC-FF3C86EF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71BDC-68FA-3544-34B7-8EF5AABD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019D-B92F-4F3B-B6ED-C1CBA740F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43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E46F-ACA8-DFB3-821B-56CC71C5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4B1C-17DE-D58F-27C8-49B223ED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82D54-DD58-EA9B-48C6-40A732D1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3F00-68D6-44FD-8799-2196FB390B3C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D4403-618D-B9C7-9FC3-D9F95085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1015C-4899-B874-812F-97CF4FE2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019D-B92F-4F3B-B6ED-C1CBA740F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2E22-E4B7-499E-78AD-99F7A157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3B92-475B-0396-F2BC-07437771A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C31E-F61D-3AB7-F4DF-E5206795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3F00-68D6-44FD-8799-2196FB390B3C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FB18-D94E-6C6A-3E89-70BA0AFD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AC359-9CA7-06EC-91B6-5ADBE62B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019D-B92F-4F3B-B6ED-C1CBA740F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7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EC75-FEE2-FF03-1B57-30674085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4EB5-DD42-0044-05E5-1C63E5FD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53C64-C484-3E3F-826A-868312AB0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84B02-EED5-3EBD-6CA2-4CA9EC1A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3F00-68D6-44FD-8799-2196FB390B3C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8A238-F384-B4C3-C4DC-8B3899BD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C30B-0780-4E35-54AC-442A03F7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019D-B92F-4F3B-B6ED-C1CBA740F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9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0EDE-A8E2-4AF9-B15E-8B4B0AD4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B9578-720F-5D9C-02FD-6B1EA25F4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14089-0992-0349-CB77-935CEDB07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44231-B4D9-F8C9-CFC5-F255A6AAC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FD2CC-C41C-E2AE-6B4B-2AEB50CBF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B1F6C-8E40-B26F-26F5-DC51FCB1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3F00-68D6-44FD-8799-2196FB390B3C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9045B-7F65-987F-81D8-E53C58C4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96354-91B4-52A8-AEF7-E4C7712E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019D-B92F-4F3B-B6ED-C1CBA740F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6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C974-AA8D-7744-BAEB-FB8ECE86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A0DA7-F6D6-A9BD-0D70-C239591D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3F00-68D6-44FD-8799-2196FB390B3C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2C252-09B4-50E3-0315-B2957E12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95F85-6B32-731A-BA77-F27005C0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019D-B92F-4F3B-B6ED-C1CBA740F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98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D46B0-B391-089F-582E-A43685E9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3F00-68D6-44FD-8799-2196FB390B3C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B6AD9-CD5E-DEB1-3181-FD431152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FFBB-C606-5614-BBFB-FE44AA32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019D-B92F-4F3B-B6ED-C1CBA740F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5ED9-B396-C61A-E323-E0F0F33F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CDBA-F31C-349E-5502-7CB9B4F79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C4A47-2852-2C82-0C62-EA05DD8F0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C037A-4708-ECEE-4FB9-52247566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3F00-68D6-44FD-8799-2196FB390B3C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477B-67E0-50AD-2965-4817497E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0FFF9-A790-1877-F563-02003EBC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019D-B92F-4F3B-B6ED-C1CBA740F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4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AA19-7E57-28CA-599B-2BDF0669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60B8-E063-53F5-0A34-E1C4D0AF5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C1BCC-A572-FB23-F801-A6E9FF9E4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E8181-44CF-52E2-8EC2-3208B473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3F00-68D6-44FD-8799-2196FB390B3C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19BC-AA48-A4C7-62EC-64B3E2ED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8AD23-B3CC-BA2F-EFAA-9E08564F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019D-B92F-4F3B-B6ED-C1CBA740F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72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BA9DA-FA4C-74FF-B875-583CA92C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8475-FC83-E3B5-B0DE-287D078EF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ACAB-593A-835B-FFDF-B1F6E9EF9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3F00-68D6-44FD-8799-2196FB390B3C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5127-E494-E054-5D9D-159ABE55E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0EF48-040A-FE64-ED10-F8C0323FA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019D-B92F-4F3B-B6ED-C1CBA740F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0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E45151-4F0C-9E5E-2A0F-444E528A9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08000"/>
            <a:ext cx="9992361" cy="2075997"/>
          </a:xfrm>
        </p:spPr>
        <p:txBody>
          <a:bodyPr>
            <a:normAutofit/>
          </a:bodyPr>
          <a:lstStyle/>
          <a:p>
            <a:pPr algn="l"/>
            <a:r>
              <a:rPr lang="en-IN" sz="7200" dirty="0">
                <a:solidFill>
                  <a:schemeClr val="bg1"/>
                </a:solidFill>
              </a:rPr>
              <a:t>Different  Directories of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33130-72E1-EB64-6ED1-AD07791D0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A50A3-A164-F77B-9332-D1389F2C6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4" y="2783840"/>
            <a:ext cx="10666096" cy="37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0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86D20-23F0-9AA8-996F-94D832F5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412" y="344121"/>
            <a:ext cx="5976486" cy="1323439"/>
          </a:xfrm>
        </p:spPr>
        <p:txBody>
          <a:bodyPr anchor="t"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Common GIT commands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B89BDFE-22EA-08CF-5D96-ADD0C58F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7" y="1453415"/>
            <a:ext cx="8951495" cy="46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5099E-EA21-8F1A-86C2-AA49EA38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Creating New GIT repository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1BA06B5-F9A5-FD6E-331B-45583F9A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297" y="775156"/>
            <a:ext cx="5082928" cy="37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4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8A85-0C98-DF41-A5A4-2780ACE7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6"/>
            <a:ext cx="10439400" cy="4638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Adding and tracking new files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7EFC3E-5F92-95C1-847A-51705F240C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256406" y="1359846"/>
            <a:ext cx="5181600" cy="389035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9E78C3-1F6D-02A2-A247-832E360FA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6400" y="5781040"/>
            <a:ext cx="9677400" cy="5283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These are changes in staging Area waiting to commit to git repo for tracking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C1FCD-D6C2-C991-BE26-5B6612DFB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97" b="-3"/>
          <a:stretch/>
        </p:blipFill>
        <p:spPr>
          <a:xfrm>
            <a:off x="5997517" y="1359847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1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1764D7-1B37-9653-8BE0-3C567155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378" y="3393441"/>
            <a:ext cx="7749222" cy="33064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EFEFB-CC6C-0A75-EB41-9CC00099D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8378" y="158115"/>
            <a:ext cx="7749222" cy="31134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3E076-5FC1-25C3-9695-1859420F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15" y="562246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to Untrack files when we don’t want to add all files </a:t>
            </a:r>
          </a:p>
        </p:txBody>
      </p:sp>
    </p:spTree>
    <p:extLst>
      <p:ext uri="{BB962C8B-B14F-4D97-AF65-F5344CB8AC3E}">
        <p14:creationId xmlns:p14="http://schemas.microsoft.com/office/powerpoint/2010/main" val="319046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A7B9AE-1083-4B70-F3BE-AFFD814F4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268" y="292126"/>
            <a:ext cx="8887327" cy="295015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Continue….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D344C-6BF5-DD5A-45B5-332331C4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887" y="1085729"/>
            <a:ext cx="8236373" cy="46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7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25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A0661-D4E6-362B-C8C2-F6A25525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a new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09964-6B0B-0ECF-2094-FA81A4E0B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42728"/>
            <a:ext cx="7188199" cy="51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2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6CAA-3402-A6A0-20EF-7B5E7323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Merging a Branch into another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B69FB-E8B3-BA45-170A-50003A826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612" y="1441577"/>
            <a:ext cx="6712295" cy="12383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1542-B94D-E955-F669-EC65A0687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12" y="2679891"/>
            <a:ext cx="6255071" cy="32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E7EA-75DD-B0EC-EBE9-F408D946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E382D-224E-24DB-BB8F-84AB60E7B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139" y="1596931"/>
            <a:ext cx="4883401" cy="3664138"/>
          </a:xfrm>
        </p:spPr>
      </p:pic>
    </p:spTree>
    <p:extLst>
      <p:ext uri="{BB962C8B-B14F-4D97-AF65-F5344CB8AC3E}">
        <p14:creationId xmlns:p14="http://schemas.microsoft.com/office/powerpoint/2010/main" val="92814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54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Different  Directories of GIT</vt:lpstr>
      <vt:lpstr>Common GIT commands</vt:lpstr>
      <vt:lpstr>Creating New GIT repository</vt:lpstr>
      <vt:lpstr>Adding and tracking new files</vt:lpstr>
      <vt:lpstr>How to Untrack files when we don’t want to add all files </vt:lpstr>
      <vt:lpstr>PowerPoint Presentation</vt:lpstr>
      <vt:lpstr>Creating a new Branch</vt:lpstr>
      <vt:lpstr>Merging a Branch into another Branch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 Directories of GIT</dc:title>
  <dc:creator>Nagaraddi, Deeksha</dc:creator>
  <cp:lastModifiedBy>Nagaraddi, Deeksha</cp:lastModifiedBy>
  <cp:revision>2</cp:revision>
  <dcterms:created xsi:type="dcterms:W3CDTF">2023-08-19T06:38:24Z</dcterms:created>
  <dcterms:modified xsi:type="dcterms:W3CDTF">2023-08-22T07:49:00Z</dcterms:modified>
</cp:coreProperties>
</file>