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89" r:id="rId34"/>
    <p:sldId id="290" r:id="rId35"/>
    <p:sldId id="291" r:id="rId36"/>
    <p:sldId id="292" r:id="rId37"/>
    <p:sldId id="293" r:id="rId38"/>
    <p:sldId id="296" r:id="rId39"/>
    <p:sldId id="297" r:id="rId40"/>
    <p:sldId id="298" r:id="rId41"/>
    <p:sldId id="299" r:id="rId42"/>
    <p:sldId id="294" r:id="rId43"/>
    <p:sldId id="295" r:id="rId44"/>
    <p:sldId id="300" r:id="rId45"/>
    <p:sldId id="301" r:id="rId46"/>
    <p:sldId id="305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7/20/2022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39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6" y="1274323"/>
            <a:ext cx="11314544" cy="54035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35133" y="1274324"/>
            <a:ext cx="4737370" cy="35019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4513634" y="661481"/>
            <a:ext cx="301557" cy="496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883284" y="350196"/>
            <a:ext cx="402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executing this following command we check the 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46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32" y="890835"/>
            <a:ext cx="9251482" cy="55935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07794" y="890835"/>
            <a:ext cx="2694563" cy="32512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6945549" y="890835"/>
            <a:ext cx="2733472" cy="344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9756843" y="632298"/>
            <a:ext cx="2266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slave nodes by adding them in group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69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82" y="666018"/>
            <a:ext cx="7826418" cy="56621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60715" y="666018"/>
            <a:ext cx="3618689" cy="27756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8054502" y="666018"/>
            <a:ext cx="1079770" cy="46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9406647" y="593387"/>
            <a:ext cx="2680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ansible.cfg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by un commenting inventory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7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1" y="1946830"/>
            <a:ext cx="10632331" cy="45998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52936" y="2368144"/>
            <a:ext cx="2859932" cy="56960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5943600" y="1653702"/>
            <a:ext cx="291830" cy="6031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922196" y="642026"/>
            <a:ext cx="34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username &amp;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pasword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9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0" y="1284051"/>
            <a:ext cx="10752752" cy="5372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904355" y="262647"/>
            <a:ext cx="288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visudo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86160" y="2942076"/>
            <a:ext cx="4737370" cy="50151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5535038" y="2918298"/>
            <a:ext cx="1750979" cy="272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762672" y="2140085"/>
            <a:ext cx="295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visudo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add the username &amp; login without using password 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5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64" y="885217"/>
            <a:ext cx="10280271" cy="5694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4323" y="272374"/>
            <a:ext cx="571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 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sshd_config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5864" y="5296171"/>
            <a:ext cx="4737370" cy="26805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5914417" y="5233481"/>
            <a:ext cx="1371600" cy="350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171234" y="4208250"/>
            <a:ext cx="2840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Uncomment the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passwordauthentication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6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5200" y="2022764"/>
            <a:ext cx="6890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Slave node configuration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72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60" y="1390473"/>
            <a:ext cx="9914479" cy="40770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90290" y="1390473"/>
            <a:ext cx="2071991" cy="26805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5087566" y="583660"/>
            <a:ext cx="496111" cy="7295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729591" y="301557"/>
            <a:ext cx="346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username &amp; password in slave node.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05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36" y="612829"/>
            <a:ext cx="10005927" cy="59868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3036" y="4488774"/>
            <a:ext cx="4737370" cy="51124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852170" y="2570814"/>
            <a:ext cx="25291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visudo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add the username &amp; login without using password 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095999" y="4241260"/>
            <a:ext cx="2260061" cy="247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107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03" y="399787"/>
            <a:ext cx="8923793" cy="6058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34103" y="4284494"/>
            <a:ext cx="4737370" cy="3264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6614809" y="4163438"/>
            <a:ext cx="1079770" cy="5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694579" y="3852153"/>
            <a:ext cx="2957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Uncomment the line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15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3418" y="640048"/>
            <a:ext cx="11277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endParaRPr lang="en-US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an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open-source IT engine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automates application deployment, cloud provisioning, intra service orchestration, and other IT tools. 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an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automation and orchestration tool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popular for the following reasons: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Simple to Install.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Free and open source.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Lightweight and consistent.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OpenSSH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security features make it very secure.</a:t>
            </a: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04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43" y="1582742"/>
            <a:ext cx="10272409" cy="5022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4944" y="1696936"/>
            <a:ext cx="8184500" cy="51124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4105072" y="904672"/>
            <a:ext cx="768485" cy="5155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987194" y="418289"/>
            <a:ext cx="3787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Restart the service by entering the fallowing command.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98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7091" y="2207491"/>
            <a:ext cx="6151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SSH connection between master &amp; slave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185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28" y="890377"/>
            <a:ext cx="10501270" cy="55021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94602" y="890377"/>
            <a:ext cx="4737370" cy="2477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4445540" y="214009"/>
            <a:ext cx="466928" cy="496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126475" y="46565"/>
            <a:ext cx="4250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 the slave node by running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&lt;slave node IP&gt;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130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80" y="1014196"/>
            <a:ext cx="11773920" cy="54716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50596" y="1014196"/>
            <a:ext cx="1575881" cy="27958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3715966" y="301557"/>
            <a:ext cx="447472" cy="535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367719" y="175098"/>
            <a:ext cx="444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 the key-gen in master as a user for password less login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65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1748" y="587897"/>
            <a:ext cx="5105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-copy-id ansible@172.31.14.156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6" y="1469884"/>
            <a:ext cx="10301995" cy="45647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17947" y="1469884"/>
            <a:ext cx="4737370" cy="26163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>
            <a:off x="6206247" y="587897"/>
            <a:ext cx="671208" cy="7058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877455" y="301557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Copy the key to nodes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47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92" y="1047946"/>
            <a:ext cx="10539373" cy="55863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55692" y="1047946"/>
            <a:ext cx="4737370" cy="29447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4542817" y="408562"/>
            <a:ext cx="389106" cy="5350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105818" y="260573"/>
            <a:ext cx="4834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&lt;node IP&gt; if we run this it will not ask the password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007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990452" y="134320"/>
            <a:ext cx="8515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Adhoc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commands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7292" y="1552200"/>
            <a:ext cx="91602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Ad-hoc commands are one of the simplest ways of using </a:t>
            </a: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These are used when you want to issue some commands on a server or bunch of servers. The ad-hoc commands are not stored for future use, but it represents a fast way to interact with the desired servers.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29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499" y="648805"/>
            <a:ext cx="87098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nsible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grp_name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-a “ls”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nsible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grp_name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-a “touch 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nsible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all –a “touch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nsible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grp_name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-a “ls –al”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nsible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grp_name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-a “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yum install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grp_name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-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“yum install tree –y”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grp_name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-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“yum remove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–y”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9872" y="953311"/>
            <a:ext cx="3210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-a = argument</a:t>
            </a:r>
          </a:p>
          <a:p>
            <a:r>
              <a:rPr lang="en-US" dirty="0" smtClean="0"/>
              <a:t>-b= become</a:t>
            </a:r>
          </a:p>
          <a:p>
            <a:r>
              <a:rPr lang="en-US" dirty="0" smtClean="0"/>
              <a:t>[0] = node number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132323" y="894945"/>
            <a:ext cx="3385226" cy="1079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143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028" y="1344749"/>
            <a:ext cx="12414056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49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5" y="738908"/>
            <a:ext cx="11513623" cy="58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0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45" y="1570182"/>
            <a:ext cx="8746837" cy="41009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0944" y="471055"/>
            <a:ext cx="7084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 of </a:t>
            </a:r>
            <a:r>
              <a:rPr lang="en-US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1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85" y="1558128"/>
            <a:ext cx="8420830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50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7" y="1031132"/>
            <a:ext cx="11118714" cy="582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67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06749" y="0"/>
            <a:ext cx="798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 commands 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705" y="1188131"/>
            <a:ext cx="106001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are discrete units of code which can be used from the command line or in a playbook task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modules also referred to as task plugins or library plugins in the </a:t>
            </a: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ships with several modules that are called 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library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can be executed directly or remote hosts through the playbook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also write their modules. These modules can control like 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services, system resources, files,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packages,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etc. and handle executing system commands.</a:t>
            </a:r>
            <a:endParaRPr lang="en-US" sz="2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19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7941" y="379378"/>
            <a:ext cx="7772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nsible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grp_name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-b –m yum –a “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pkg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state=present”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grp_name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-b –m yum –a “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pkg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state=latest”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grp_name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 -b –m yum –a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pkg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httpd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state=absent”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grp_name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 -b –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 user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“name=&lt;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user_name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grp_name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 -b –m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copy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=&lt;path&gt;”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141" y="614184"/>
            <a:ext cx="3596952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26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1" y="963038"/>
            <a:ext cx="11788222" cy="55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01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45" y="1299025"/>
            <a:ext cx="9114310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42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3" y="1274324"/>
            <a:ext cx="11414730" cy="509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85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24" y="2061091"/>
            <a:ext cx="8908552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41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3634" y="2675107"/>
            <a:ext cx="4533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etup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894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1677" y="778213"/>
            <a:ext cx="8463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Setup is like a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will gather the information from slave nodes.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9498" y="2480553"/>
            <a:ext cx="100486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Setup commands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grp_name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-m setup     ----It will give the complete details of nodes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grp_name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-m setup –a “filter=*ipv4*”   ----It show only IP of nodes 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9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50275"/>
              </p:ext>
            </p:extLst>
          </p:nvPr>
        </p:nvGraphicFramePr>
        <p:xfrm>
          <a:off x="101599" y="144317"/>
          <a:ext cx="11850254" cy="6598229"/>
        </p:xfrm>
        <a:graphic>
          <a:graphicData uri="http://schemas.openxmlformats.org/drawingml/2006/table">
            <a:tbl>
              <a:tblPr/>
              <a:tblGrid>
                <a:gridCol w="2854037">
                  <a:extLst>
                    <a:ext uri="{9D8B030D-6E8A-4147-A177-3AD203B41FA5}">
                      <a16:colId xmlns:a16="http://schemas.microsoft.com/office/drawing/2014/main" val="4286824123"/>
                    </a:ext>
                  </a:extLst>
                </a:gridCol>
                <a:gridCol w="8996217">
                  <a:extLst>
                    <a:ext uri="{9D8B030D-6E8A-4147-A177-3AD203B41FA5}">
                      <a16:colId xmlns:a16="http://schemas.microsoft.com/office/drawing/2014/main" val="190499844"/>
                    </a:ext>
                  </a:extLst>
                </a:gridCol>
              </a:tblGrid>
              <a:tr h="36326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Terms</a:t>
                      </a:r>
                    </a:p>
                  </a:txBody>
                  <a:tcPr marL="36389" marR="36389" marT="36389" marB="36389">
                    <a:lnL w="7620" cap="flat" cmpd="sng" algn="ctr">
                      <a:solidFill>
                        <a:srgbClr val="303A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3A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3A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</a:p>
                  </a:txBody>
                  <a:tcPr marL="36389" marR="36389" marT="36389" marB="36389">
                    <a:lnL w="7620" cap="flat" cmpd="sng" algn="ctr">
                      <a:solidFill>
                        <a:srgbClr val="303A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3A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3A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425165"/>
                  </a:ext>
                </a:extLst>
              </a:tr>
              <a:tr h="79648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Ansible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a machine where Ansible is installed and from which all tasks and playbooks will be executed.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188333"/>
                  </a:ext>
                </a:extLst>
              </a:tr>
              <a:tr h="79648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Modules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module is a command or set of similar commands which is executed on the client-side.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70383"/>
                  </a:ext>
                </a:extLst>
              </a:tr>
              <a:tr h="54223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task is a section which consists of a single procedure to be completed.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127664"/>
                  </a:ext>
                </a:extLst>
              </a:tr>
              <a:tr h="54223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a way of organizing tasks and related files to be later called in a playbook.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398855"/>
                  </a:ext>
                </a:extLst>
              </a:tr>
              <a:tr h="79648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information fetched from the client system from the global variables with the gather facts operation.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678709"/>
                  </a:ext>
                </a:extLst>
              </a:tr>
              <a:tr h="54223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file containing the data regarding the Ansible client-server.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68315"/>
                  </a:ext>
                </a:extLst>
              </a:tr>
              <a:tr h="33787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the execution of the playbook.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09919"/>
                  </a:ext>
                </a:extLst>
              </a:tr>
              <a:tr h="54223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Handler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task is called only if a notifier is present.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565851"/>
                  </a:ext>
                </a:extLst>
              </a:tr>
              <a:tr h="54223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Notifier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section attributed to a task which calls a handler if the output is changed.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49252"/>
                  </a:ext>
                </a:extLst>
              </a:tr>
              <a:tr h="79648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a name set to a task that can be used later on to issue just that specific task or group of jobs.</a:t>
                      </a:r>
                    </a:p>
                  </a:txBody>
                  <a:tcPr marL="24259" marR="24259" marT="24259" marB="2425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0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243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" y="1070043"/>
            <a:ext cx="11949494" cy="53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86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81" y="1108954"/>
            <a:ext cx="11439272" cy="53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81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289" y="97276"/>
            <a:ext cx="5826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laybook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903" y="1176091"/>
            <a:ext cx="111641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Playbooks are the files where the </a:t>
            </a: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is written. Playbooks are written in YAML format. 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means "Yet Another Markup Language," so there is not much syntax needed. </a:t>
            </a:r>
            <a:endParaRPr lang="en-US" sz="2400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Playbooks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are one of the core features of </a:t>
            </a: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tell </a:t>
            </a: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what to execute, and it is used in complex scenarios. They offer increased flexibility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Playbooks contain the steps which the user wants to execute on a particular machine. And playbooks are run sequentially. Playbooks are the building blocks for all the use cases of </a:t>
            </a: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playbooks tend to be more configuration language than a programming language.</a:t>
            </a:r>
            <a:endParaRPr lang="en-US" sz="2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54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7396" y="583660"/>
            <a:ext cx="751948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Sample playbook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---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-hosts: 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grp_name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-user:  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user_name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-become: yes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-connection: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Target &amp; Task playbook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-hosts: &lt;grp-name&gt;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-become: yes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-connection: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-task: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-name: install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action: yum name=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state=installed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01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0714" y="275564"/>
            <a:ext cx="784698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Sample playbook</a:t>
            </a:r>
          </a:p>
          <a:p>
            <a:r>
              <a:rPr lang="en-US" dirty="0" smtClean="0"/>
              <a:t>---</a:t>
            </a:r>
            <a:endParaRPr lang="en-US" dirty="0"/>
          </a:p>
          <a:p>
            <a:r>
              <a:rPr lang="en-US" dirty="0"/>
              <a:t>- hosts: all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name: Print message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</a:t>
            </a:r>
            <a:r>
              <a:rPr lang="en-US" dirty="0" err="1"/>
              <a:t>msg</a:t>
            </a:r>
            <a:r>
              <a:rPr lang="en-US" dirty="0"/>
              <a:t>: Hello </a:t>
            </a:r>
            <a:r>
              <a:rPr lang="en-US" dirty="0" err="1"/>
              <a:t>Ansible</a:t>
            </a:r>
            <a:r>
              <a:rPr lang="en-US" dirty="0"/>
              <a:t> </a:t>
            </a:r>
            <a:r>
              <a:rPr lang="en-US" dirty="0" smtClean="0"/>
              <a:t>World</a:t>
            </a:r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Playbook for installing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---</a:t>
            </a:r>
            <a:endParaRPr lang="en-US" dirty="0"/>
          </a:p>
          <a:p>
            <a:r>
              <a:rPr lang="en-US" dirty="0"/>
              <a:t>- hosts: all</a:t>
            </a:r>
          </a:p>
          <a:p>
            <a:r>
              <a:rPr lang="en-US" dirty="0"/>
              <a:t>  become: yes</a:t>
            </a:r>
          </a:p>
          <a:p>
            <a:r>
              <a:rPr lang="en-US" dirty="0"/>
              <a:t>  </a:t>
            </a:r>
            <a:r>
              <a:rPr lang="en-US" dirty="0" err="1"/>
              <a:t>vars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page_title</a:t>
            </a:r>
            <a:r>
              <a:rPr lang="en-US" dirty="0"/>
              <a:t>: My Landing Page</a:t>
            </a:r>
          </a:p>
          <a:p>
            <a:r>
              <a:rPr lang="en-US" dirty="0"/>
              <a:t>    </a:t>
            </a:r>
            <a:r>
              <a:rPr lang="en-US" dirty="0" err="1"/>
              <a:t>page_description</a:t>
            </a:r>
            <a:r>
              <a:rPr lang="en-US" dirty="0"/>
              <a:t>: This is my landing page description.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name: Install Nginx</a:t>
            </a:r>
          </a:p>
          <a:p>
            <a:r>
              <a:rPr lang="en-US" dirty="0"/>
              <a:t>      apt:</a:t>
            </a:r>
          </a:p>
          <a:p>
            <a:r>
              <a:rPr lang="en-US" dirty="0"/>
              <a:t>        name: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        state: present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28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1" y="1345921"/>
            <a:ext cx="11059364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94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0391" y="194553"/>
            <a:ext cx="7840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Handlers 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7396" y="1025550"/>
            <a:ext cx="9883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handler is exactly the same as a task ,but it will run when called by another task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Handlers are just like regular tasks in an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playbook,but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are only run if the task contains a notify directive &amp; also indicates that it changed something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4842" y="2964542"/>
            <a:ext cx="78761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- name: Set host variables based on distribution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include_vars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"{{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ansible_facts.distribution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}}.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yml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handlers: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- name: Restart web service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ansible.builtin.service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name: "{{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web_service_name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| default('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httpd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') }}"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state: restarted</a:t>
            </a:r>
          </a:p>
        </p:txBody>
      </p:sp>
    </p:spTree>
    <p:extLst>
      <p:ext uri="{BB962C8B-B14F-4D97-AF65-F5344CB8AC3E}">
        <p14:creationId xmlns:p14="http://schemas.microsoft.com/office/powerpoint/2010/main" val="18609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306" y="389106"/>
            <a:ext cx="5038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Dry run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6306" y="1517515"/>
            <a:ext cx="7743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whether the playbook is formatted correctly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Cmd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-playbook &lt;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playbook_name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--check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8953" y="3384587"/>
            <a:ext cx="47762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 name: Update apt cache and install Nginx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apt: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name: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state: latest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update_cache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yes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930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21" y="1259179"/>
            <a:ext cx="10377217" cy="52734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66585" y="1259179"/>
            <a:ext cx="4737370" cy="38479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4464996" y="554477"/>
            <a:ext cx="350195" cy="5447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068111" y="252919"/>
            <a:ext cx="386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check whether we written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file is correct.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114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04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1735692"/>
            <a:ext cx="8940800" cy="42864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7817" y="443345"/>
            <a:ext cx="6973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8578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1236"/>
            <a:ext cx="12078747" cy="44149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8561" y="787940"/>
            <a:ext cx="7402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2 or 3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instance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0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4" y="836578"/>
            <a:ext cx="11430991" cy="5800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4204" y="155643"/>
            <a:ext cx="7402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 the instances with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mobaexterm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or putty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5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2365" y="2235200"/>
            <a:ext cx="6354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Master node configuration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9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13" y="1016000"/>
            <a:ext cx="11566470" cy="56660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673" y="323273"/>
            <a:ext cx="635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amazon-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-extras install ansible2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5966" y="1016000"/>
            <a:ext cx="4737370" cy="26805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>
            <a:off x="7247106" y="535021"/>
            <a:ext cx="291830" cy="3891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478205" y="129409"/>
            <a:ext cx="5401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by executing following command.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08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313</TotalTime>
  <Words>1192</Words>
  <Application>Microsoft Office PowerPoint</Application>
  <PresentationFormat>Widescreen</PresentationFormat>
  <Paragraphs>179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Rockwell</vt:lpstr>
      <vt:lpstr>Rockwell Condensed</vt:lpstr>
      <vt:lpstr>Wingdings</vt:lpstr>
      <vt:lpstr>Wood Type</vt:lpstr>
      <vt:lpstr>ANSIBLE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Asus</dc:creator>
  <cp:lastModifiedBy>Asus</cp:lastModifiedBy>
  <cp:revision>29</cp:revision>
  <dcterms:created xsi:type="dcterms:W3CDTF">2022-07-20T06:53:00Z</dcterms:created>
  <dcterms:modified xsi:type="dcterms:W3CDTF">2022-07-20T12:06:42Z</dcterms:modified>
</cp:coreProperties>
</file>