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03" r:id="rId3"/>
    <p:sldId id="295" r:id="rId4"/>
    <p:sldId id="296" r:id="rId5"/>
    <p:sldId id="297" r:id="rId6"/>
    <p:sldId id="298" r:id="rId7"/>
    <p:sldId id="299" r:id="rId8"/>
    <p:sldId id="337" r:id="rId9"/>
    <p:sldId id="301" r:id="rId10"/>
    <p:sldId id="338" r:id="rId11"/>
    <p:sldId id="302" r:id="rId12"/>
    <p:sldId id="342" r:id="rId13"/>
    <p:sldId id="346" r:id="rId14"/>
    <p:sldId id="319" r:id="rId15"/>
    <p:sldId id="339" r:id="rId16"/>
    <p:sldId id="333" r:id="rId17"/>
    <p:sldId id="340" r:id="rId18"/>
    <p:sldId id="334" r:id="rId19"/>
    <p:sldId id="335" r:id="rId20"/>
    <p:sldId id="336" r:id="rId21"/>
    <p:sldId id="343" r:id="rId22"/>
    <p:sldId id="344" r:id="rId23"/>
    <p:sldId id="317" r:id="rId24"/>
    <p:sldId id="305" r:id="rId25"/>
    <p:sldId id="306" r:id="rId26"/>
    <p:sldId id="307" r:id="rId27"/>
    <p:sldId id="304" r:id="rId28"/>
    <p:sldId id="308" r:id="rId29"/>
    <p:sldId id="310" r:id="rId30"/>
    <p:sldId id="309" r:id="rId31"/>
    <p:sldId id="349" r:id="rId32"/>
    <p:sldId id="350" r:id="rId33"/>
    <p:sldId id="347" r:id="rId34"/>
    <p:sldId id="351" r:id="rId35"/>
    <p:sldId id="312" r:id="rId36"/>
    <p:sldId id="314" r:id="rId37"/>
    <p:sldId id="315" r:id="rId38"/>
    <p:sldId id="316" r:id="rId39"/>
    <p:sldId id="352" r:id="rId40"/>
    <p:sldId id="355" r:id="rId41"/>
    <p:sldId id="354" r:id="rId42"/>
    <p:sldId id="353" r:id="rId43"/>
    <p:sldId id="356" r:id="rId44"/>
    <p:sldId id="357" r:id="rId45"/>
    <p:sldId id="258" r:id="rId46"/>
    <p:sldId id="318" r:id="rId47"/>
    <p:sldId id="260" r:id="rId48"/>
    <p:sldId id="261" r:id="rId49"/>
    <p:sldId id="262" r:id="rId50"/>
    <p:sldId id="268" r:id="rId51"/>
    <p:sldId id="267" r:id="rId52"/>
    <p:sldId id="269" r:id="rId53"/>
    <p:sldId id="270" r:id="rId54"/>
    <p:sldId id="271" r:id="rId55"/>
    <p:sldId id="276" r:id="rId56"/>
    <p:sldId id="273" r:id="rId57"/>
    <p:sldId id="277" r:id="rId58"/>
    <p:sldId id="284" r:id="rId59"/>
    <p:sldId id="359" r:id="rId60"/>
    <p:sldId id="361" r:id="rId61"/>
    <p:sldId id="360" r:id="rId62"/>
    <p:sldId id="281" r:id="rId63"/>
    <p:sldId id="283" r:id="rId64"/>
    <p:sldId id="282" r:id="rId65"/>
    <p:sldId id="285" r:id="rId66"/>
    <p:sldId id="286" r:id="rId67"/>
    <p:sldId id="287" r:id="rId68"/>
    <p:sldId id="288" r:id="rId69"/>
    <p:sldId id="289" r:id="rId70"/>
    <p:sldId id="290" r:id="rId71"/>
    <p:sldId id="293" r:id="rId72"/>
    <p:sldId id="294" r:id="rId73"/>
    <p:sldId id="36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582721" cy="3035808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dirty="0" smtClean="0"/>
              <a:t> hands-on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94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39" t="5020" r="-1339" b="-836"/>
          <a:stretch/>
        </p:blipFill>
        <p:spPr>
          <a:xfrm>
            <a:off x="97277" y="924126"/>
            <a:ext cx="11624554" cy="5569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2067" y="2918297"/>
            <a:ext cx="3706239" cy="17412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811294" y="4727643"/>
            <a:ext cx="515566" cy="71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686783" y="4941651"/>
            <a:ext cx="337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install suggested plugins.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8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196271"/>
            <a:ext cx="11678104" cy="6040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64" y="196271"/>
            <a:ext cx="11258633" cy="2216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63429" y="1751433"/>
            <a:ext cx="6011694" cy="9431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7859949" y="1108953"/>
            <a:ext cx="313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Wait till all the plugins will get download.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634264" y="1215957"/>
            <a:ext cx="1040859" cy="41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865762"/>
            <a:ext cx="11186809" cy="58744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5065" y="1239398"/>
            <a:ext cx="7986408" cy="6672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307404" y="593387"/>
            <a:ext cx="505839" cy="505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75889" y="233464"/>
            <a:ext cx="50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user details &amp; mail id, click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save&amp;continue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3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108509"/>
            <a:ext cx="5265876" cy="464098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782128" y="3297677"/>
            <a:ext cx="1040859" cy="58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822987" y="2889115"/>
            <a:ext cx="336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valid username &amp; password which is created in create first admin user.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4179" y="1108509"/>
            <a:ext cx="3193900" cy="45335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7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JENKINS INSTALLATION IN </a:t>
            </a:r>
          </a:p>
          <a:p>
            <a:pPr marL="0" indent="0" algn="ctr"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AWS-EC2 INSTANCE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12257"/>
            <a:ext cx="12373583" cy="1609344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JENKINS INSTALLATION IN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AWS-EC2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38" y="1821601"/>
            <a:ext cx="10622410" cy="50363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Linux instance &amp; configure the instance.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Jenkins by running the fallowing commands:</a:t>
            </a:r>
          </a:p>
          <a:p>
            <a:pPr marL="0" indent="0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-O 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yum.repos.d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jenkins.repo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pkg.jenkins.io/redhat-stable/jenkins.repo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rpm --import https://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pkg.jenkins.io/redhat-stable/jenkins.io.key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amazon-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-extras install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yum install java-11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yum install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5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992221"/>
            <a:ext cx="11303539" cy="57486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78996" y="3336587"/>
            <a:ext cx="4357991" cy="2918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23353" y="4007797"/>
            <a:ext cx="8822987" cy="5739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2928026" y="4572000"/>
            <a:ext cx="583659" cy="778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28416" y="4879914"/>
            <a:ext cx="7597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/secrets/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initialAdminPassword</a:t>
            </a:r>
            <a:endParaRPr lang="en-US" sz="24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3" y="1725781"/>
            <a:ext cx="10457234" cy="4908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579" y="1725781"/>
            <a:ext cx="10087583" cy="7742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328809" y="914400"/>
            <a:ext cx="486382" cy="6712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815191" y="359924"/>
            <a:ext cx="747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this path using editors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/secrets/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initialAdminPassword</a:t>
            </a:r>
            <a:endParaRPr lang="en-I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569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642026"/>
            <a:ext cx="11624554" cy="61140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3354" y="3097381"/>
            <a:ext cx="3725693" cy="18150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762655" y="4912468"/>
            <a:ext cx="447473" cy="69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65770" y="5321030"/>
            <a:ext cx="385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install suggested plugins.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55"/>
            <a:ext cx="11478638" cy="5826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8256" y="2319168"/>
            <a:ext cx="4338536" cy="7742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350213" y="1789889"/>
            <a:ext cx="1060315" cy="33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624536" y="1750979"/>
            <a:ext cx="3501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Wait till the plugins get install.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466" y="2324609"/>
            <a:ext cx="5968261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Installation     on Windows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8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865762"/>
            <a:ext cx="11186809" cy="58744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5065" y="1239398"/>
            <a:ext cx="7986408" cy="6672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307404" y="593387"/>
            <a:ext cx="505839" cy="505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75889" y="233464"/>
            <a:ext cx="50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user details &amp; mail id, click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save&amp;continue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2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6" y="525294"/>
            <a:ext cx="9914479" cy="57579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6240" y="2402731"/>
            <a:ext cx="2266543" cy="3404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128426" y="2402731"/>
            <a:ext cx="1303506" cy="18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548041" y="1756560"/>
            <a:ext cx="336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instance IP along with port.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3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108509"/>
            <a:ext cx="5265876" cy="464098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782128" y="3297677"/>
            <a:ext cx="1040859" cy="58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822987" y="2889115"/>
            <a:ext cx="336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valid username &amp; password which is created in create first admin user.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4179" y="1108509"/>
            <a:ext cx="3193900" cy="45335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4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0" y="2032000"/>
            <a:ext cx="70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 WITH JENKINS 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79" y="1555543"/>
            <a:ext cx="3368332" cy="4762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932" y="250328"/>
            <a:ext cx="699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the installation we will get the dashboard, click on new item.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7579" y="2401849"/>
            <a:ext cx="3052327" cy="6672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608979" y="2480553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new item to create the new job.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7179013" y="2548647"/>
            <a:ext cx="1206230" cy="398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0" y="1447063"/>
            <a:ext cx="11778066" cy="50023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9029" y="447472"/>
            <a:ext cx="778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name for job &amp; select the freestyle project.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4834" y="4377447"/>
            <a:ext cx="8317149" cy="111868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2070" y="3502252"/>
            <a:ext cx="2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free style project for sample projects.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766681" y="4936787"/>
            <a:ext cx="743055" cy="2675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50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83" y="789652"/>
            <a:ext cx="10196444" cy="53954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4792" y="2801566"/>
            <a:ext cx="9027268" cy="4474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6731540" y="1964987"/>
            <a:ext cx="359924" cy="593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266562" y="1410511"/>
            <a:ext cx="4396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radio button &amp; provide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add the branch.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0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962"/>
            <a:ext cx="12219033" cy="49288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107" y="3424136"/>
            <a:ext cx="11118714" cy="171206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145932" y="1877438"/>
            <a:ext cx="729574" cy="1381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948464" y="1958051"/>
            <a:ext cx="477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build periodically check box for build the job periodically.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2" y="418289"/>
            <a:ext cx="575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periodically 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6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636"/>
          <a:stretch/>
        </p:blipFill>
        <p:spPr>
          <a:xfrm>
            <a:off x="1810327" y="1846797"/>
            <a:ext cx="7148847" cy="42214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0327" y="3091937"/>
            <a:ext cx="6205264" cy="29763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8132323" y="2850204"/>
            <a:ext cx="933856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319098" y="2402732"/>
            <a:ext cx="2872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 is happening based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job provided in build periodically.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2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3" y="953311"/>
            <a:ext cx="10857021" cy="54085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8213" y="3482502"/>
            <a:ext cx="10233498" cy="1488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4749" y="214009"/>
            <a:ext cx="495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Poll SCM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6420255" y="2217906"/>
            <a:ext cx="719847" cy="11284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26485" y="1475417"/>
            <a:ext cx="4338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ever the changes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it will build or else it will check the repository periodically.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91" y="1140918"/>
            <a:ext cx="10508891" cy="5425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144" y="258618"/>
            <a:ext cx="89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Browser enter jenkins.io &amp; select the Jenkins.io.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1115" y="258618"/>
            <a:ext cx="1507787" cy="5390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8968902" y="398834"/>
            <a:ext cx="680936" cy="32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649838" y="258618"/>
            <a:ext cx="25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install Jenkins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9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4" y="1582388"/>
            <a:ext cx="11225233" cy="511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56426" y="2344365"/>
            <a:ext cx="10233498" cy="288911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774332" y="1274323"/>
            <a:ext cx="535021" cy="924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142034" y="194553"/>
            <a:ext cx="540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trigger the build periodically if any change in repository then only it will build or else it will not build.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7" y="943583"/>
            <a:ext cx="10272650" cy="56537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flipV="1">
            <a:off x="4221805" y="2791837"/>
            <a:ext cx="4357991" cy="59338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202936" y="2461893"/>
            <a:ext cx="2372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the Jenkins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in payload </a:t>
            </a:r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github-webhook</a:t>
            </a:r>
            <a:r>
              <a:rPr lang="en-US" dirty="0" smtClean="0">
                <a:solidFill>
                  <a:schemeClr val="bg1"/>
                </a:solidFill>
              </a:rPr>
              <a:t>/.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658187" y="2869656"/>
            <a:ext cx="544749" cy="21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66111" y="112586"/>
            <a:ext cx="1121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local system using </a:t>
            </a: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ngrok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6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1" y="992222"/>
            <a:ext cx="10939247" cy="5542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V="1">
            <a:off x="665851" y="4003779"/>
            <a:ext cx="2465417" cy="3736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3131268" y="4377446"/>
            <a:ext cx="497149" cy="622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96511" y="4584518"/>
            <a:ext cx="366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hook log for build details.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68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489"/>
            <a:ext cx="10691787" cy="561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3166897" y="3089381"/>
            <a:ext cx="4357991" cy="59338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97694" y="3221101"/>
            <a:ext cx="2217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the Jenkins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in payload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github-webhook</a:t>
            </a:r>
            <a:r>
              <a:rPr lang="en-US" dirty="0">
                <a:solidFill>
                  <a:schemeClr val="bg1"/>
                </a:solidFill>
              </a:rPr>
              <a:t>/.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45940" y="3317132"/>
            <a:ext cx="651754" cy="36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83660" y="107004"/>
            <a:ext cx="9027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4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6" y="1028718"/>
            <a:ext cx="11568162" cy="51896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709243" y="5814738"/>
            <a:ext cx="914400" cy="344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623643" y="5895222"/>
            <a:ext cx="250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hook log for build details.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243826" y="5501839"/>
            <a:ext cx="2465417" cy="4903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7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1329508"/>
            <a:ext cx="9289585" cy="4198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0433" y="2470825"/>
            <a:ext cx="8970359" cy="43774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54868" y="437745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Upstream job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7110919" y="1507787"/>
            <a:ext cx="632298" cy="7879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02357" y="129179"/>
            <a:ext cx="498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build after other projects are built for upstream job and choose the job for upstream.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22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192336"/>
            <a:ext cx="9533446" cy="44733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8655" y="2383276"/>
            <a:ext cx="9154068" cy="36965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7072009" y="1699560"/>
            <a:ext cx="359923" cy="4182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51123" y="243192"/>
            <a:ext cx="60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post-build action &amp; choose the build other projects for downstream job &amp; add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downstram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job.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659" y="181368"/>
            <a:ext cx="507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Downstream job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1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31" y="597924"/>
            <a:ext cx="3886537" cy="5662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49430" y="2889115"/>
            <a:ext cx="3394953" cy="15661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7529209" y="3229583"/>
            <a:ext cx="1040859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88357" y="3142034"/>
            <a:ext cx="28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the builds/jobs.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0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0" y="972765"/>
            <a:ext cx="10657546" cy="54377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6815" y="4367719"/>
            <a:ext cx="10033185" cy="125486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9270460" y="3190672"/>
            <a:ext cx="680936" cy="982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971817" y="2165122"/>
            <a:ext cx="327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pipeline for building pipelines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08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7183" y="0"/>
            <a:ext cx="538912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pipeline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agent any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tools {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maven 'MAVEN-HOME' 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stages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('compile')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compile"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('test')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test"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('package')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package"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stage ('Build')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steps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bat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install"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460" y="77821"/>
            <a:ext cx="5612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Groovy script for building pipeline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6" y="1099127"/>
            <a:ext cx="11554691" cy="558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709" y="378691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windows.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664" y="3235282"/>
            <a:ext cx="1595336" cy="48068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2402732" y="3394953"/>
            <a:ext cx="710119" cy="25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229583" y="3290579"/>
            <a:ext cx="305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windows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1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894945"/>
            <a:ext cx="11504996" cy="5805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7089" y="155643"/>
            <a:ext cx="531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Jenkins pipeline in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2655" y="1994170"/>
            <a:ext cx="1245141" cy="2821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32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4" y="341333"/>
            <a:ext cx="11446232" cy="6233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3233" y="1799617"/>
            <a:ext cx="2568103" cy="3015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57983" y="3914949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017523" y="1624519"/>
            <a:ext cx="710120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902739" y="1400782"/>
            <a:ext cx="380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pipeline script from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408483" y="3093396"/>
            <a:ext cx="381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where Jenkins file is present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30366" y="3511685"/>
            <a:ext cx="651753" cy="301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38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769389"/>
            <a:ext cx="11446232" cy="53192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3353" y="1755408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643975" y="5140634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464996" y="4766553"/>
            <a:ext cx="836578" cy="37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466938" y="4632741"/>
            <a:ext cx="33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filename.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88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8" y="953310"/>
            <a:ext cx="11058774" cy="57506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7405" y="1123110"/>
            <a:ext cx="3044757" cy="4138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307405" y="4455269"/>
            <a:ext cx="8383667" cy="21692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9795753" y="3861881"/>
            <a:ext cx="671209" cy="4863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96911" y="3326860"/>
            <a:ext cx="245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show the result in pipeline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64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2034" y="2675107"/>
            <a:ext cx="732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management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5" y="1176141"/>
            <a:ext cx="10745131" cy="4792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8486" y="1702340"/>
            <a:ext cx="3550595" cy="72471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044757" y="1001949"/>
            <a:ext cx="505839" cy="544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876471" y="502011"/>
            <a:ext cx="405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Jenkins &amp; choose the configure system.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91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5" y="1254868"/>
            <a:ext cx="11110923" cy="506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6851" y="4192621"/>
            <a:ext cx="10756517" cy="14105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6274340" y="3307404"/>
            <a:ext cx="933856" cy="690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14025" y="1640468"/>
            <a:ext cx="3054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role-based authorization strategy plugin for user management.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70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279974"/>
            <a:ext cx="11316681" cy="4298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0664" y="2923161"/>
            <a:ext cx="3774331" cy="101167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3521413" y="3934838"/>
            <a:ext cx="651753" cy="841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219855" y="5029200"/>
            <a:ext cx="2801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users for adding &amp; managing the users.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1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3" y="778214"/>
            <a:ext cx="8573414" cy="5515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0433" y="3290381"/>
            <a:ext cx="3171217" cy="4742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3861881" y="3832698"/>
            <a:ext cx="583659" cy="76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19464" y="4847325"/>
            <a:ext cx="34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users for the how many users are created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9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83" y="1025236"/>
            <a:ext cx="10372435" cy="5653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6773" y="2512169"/>
            <a:ext cx="4231533" cy="40613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723745" y="2918299"/>
            <a:ext cx="749029" cy="924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58374" y="4134255"/>
            <a:ext cx="240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 on create user for creating the user.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918044" y="6332706"/>
            <a:ext cx="1455522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4961106" y="6313251"/>
            <a:ext cx="661481" cy="4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692613" y="5519638"/>
            <a:ext cx="297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create user after adding the user details.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7" t="2228" r="7216" b="12176"/>
          <a:stretch/>
        </p:blipFill>
        <p:spPr>
          <a:xfrm>
            <a:off x="923636" y="1477819"/>
            <a:ext cx="9670473" cy="4414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7055" y="406400"/>
            <a:ext cx="551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Open the downloads &amp; select the </a:t>
            </a:r>
            <a:r>
              <a:rPr lang="en-IN" dirty="0" err="1" smtClean="0"/>
              <a:t>jenkins</a:t>
            </a:r>
            <a:r>
              <a:rPr lang="en-IN" dirty="0" smtClean="0"/>
              <a:t> click on next.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081737" y="5373206"/>
            <a:ext cx="1507787" cy="4342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8054502" y="5807413"/>
            <a:ext cx="107004" cy="8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7519481" y="5807412"/>
            <a:ext cx="316149" cy="510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54502" y="6060332"/>
            <a:ext cx="218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next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88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0" y="1108954"/>
            <a:ext cx="11347163" cy="4883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1207" y="1986875"/>
            <a:ext cx="3599235" cy="12329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2305455" y="817123"/>
            <a:ext cx="476656" cy="9435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28026" y="428017"/>
            <a:ext cx="406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configure global security for the defining the access.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24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69" y="886933"/>
            <a:ext cx="8268417" cy="52811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9072" y="4204781"/>
            <a:ext cx="3171217" cy="3088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126477" y="4204781"/>
            <a:ext cx="856034" cy="30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57609" y="3745149"/>
            <a:ext cx="3929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role based strategy for giving the permissions to users which are created by admin.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27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1931540"/>
            <a:ext cx="11240474" cy="2994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757" y="3429000"/>
            <a:ext cx="3579779" cy="9387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227634" y="4445540"/>
            <a:ext cx="1031132" cy="102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23617" y="5080349"/>
            <a:ext cx="3835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&amp; assign roles for managing the roles.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79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04"/>
          <a:stretch/>
        </p:blipFill>
        <p:spPr>
          <a:xfrm>
            <a:off x="2188725" y="1235413"/>
            <a:ext cx="8190690" cy="52432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101" y="2842909"/>
            <a:ext cx="3171217" cy="4742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885234" y="2957209"/>
            <a:ext cx="1303506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334656" y="2842909"/>
            <a:ext cx="353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roles for adding the users.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76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2" y="1420238"/>
            <a:ext cx="11400508" cy="4747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4126" y="4788440"/>
            <a:ext cx="9533108" cy="4742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052536" y="5350213"/>
            <a:ext cx="447473" cy="69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37753" y="5817140"/>
            <a:ext cx="3560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role &amp; give the permissions for the role.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98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2" y="1592421"/>
            <a:ext cx="11019475" cy="3673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3309" y="3300109"/>
            <a:ext cx="3599236" cy="79523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665379" y="4095345"/>
            <a:ext cx="583659" cy="1089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3821" y="5437762"/>
            <a:ext cx="326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&amp; assign roles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12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526"/>
          <a:stretch/>
        </p:blipFill>
        <p:spPr>
          <a:xfrm>
            <a:off x="885217" y="1108953"/>
            <a:ext cx="9416373" cy="5311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6969" y="3611393"/>
            <a:ext cx="3171217" cy="66877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029200" y="3813243"/>
            <a:ext cx="865762" cy="20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47881" y="3611393"/>
            <a:ext cx="364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assign roles for assigning the roles.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88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540769"/>
            <a:ext cx="11270957" cy="57764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6033" y="3689215"/>
            <a:ext cx="9640112" cy="4742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630366" y="3064213"/>
            <a:ext cx="408562" cy="476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22196" y="2149813"/>
            <a:ext cx="314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user &amp; click on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add,assing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role to user.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6033" y="1823936"/>
            <a:ext cx="1926077" cy="15262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005847" y="2247089"/>
            <a:ext cx="1293779" cy="398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55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468581"/>
            <a:ext cx="8904319" cy="4913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74" y="359923"/>
            <a:ext cx="829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slave architecture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67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30" y="369651"/>
            <a:ext cx="116148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Jenkins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  <a:p>
            <a:pPr algn="just"/>
            <a:endParaRPr lang="en-US" sz="4800" b="1" dirty="0" smtClean="0">
              <a:solidFill>
                <a:srgbClr val="610B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server of Jenkins is the Jenkins Master. It is a web dashboard which is nothing but powered from a war file. By default it runs on 8080 port. With the help of Dashboard, we can configure the jobs/projects but the build takes place in Nodes/Slave. By default one node (slave) is configured and running in Jenkins server. We can add more nodes using IP address, user name and password using the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jnlp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webstart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1394691"/>
            <a:ext cx="10547927" cy="5320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7964" y="452582"/>
            <a:ext cx="55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 the destination path &amp; click on next.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65396" y="6175786"/>
            <a:ext cx="1566153" cy="34174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8326877" y="5661498"/>
            <a:ext cx="428017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842443" y="5219607"/>
            <a:ext cx="27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 the path &amp;click on next.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26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293" y="914400"/>
            <a:ext cx="1125490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Jenkins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Slave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slave is used to execute the build jobs dispatched by the master. We can configure a project to always run on a particular slave machine, or particular type of slave machine, or simple let the Jenkins to pick the next available slave/node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97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471" y="933855"/>
            <a:ext cx="115175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server's job or master's job is to handle: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build jobs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builds to the nodes/slaves for the actual execution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the nodes/slaves (possibly taking them online and offline as required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presenting the build results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Master/Server instance of Jenkins can also execute build jobs directly.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5" y="1962023"/>
            <a:ext cx="10958510" cy="293395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5489" y="3492230"/>
            <a:ext cx="3229583" cy="11186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052536" y="4610911"/>
            <a:ext cx="710119" cy="865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73939" y="5126477"/>
            <a:ext cx="347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manage nodes  &amp; clouds.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1099227"/>
            <a:ext cx="9220999" cy="46498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91055" y="1196502"/>
            <a:ext cx="3229583" cy="3599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3881336" y="856034"/>
            <a:ext cx="885217" cy="24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90289" y="476655"/>
            <a:ext cx="369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configure global security for allowing the random port.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76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1013250"/>
            <a:ext cx="7712108" cy="48314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44366" y="2441643"/>
            <a:ext cx="1964987" cy="3793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Arrow 3"/>
          <p:cNvSpPr/>
          <p:nvPr/>
        </p:nvSpPr>
        <p:spPr>
          <a:xfrm>
            <a:off x="1605064" y="2509736"/>
            <a:ext cx="729574" cy="214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1605064"/>
            <a:ext cx="1595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new node for adding the new node.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685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79" y="710119"/>
            <a:ext cx="9929720" cy="56128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79779" y="1673158"/>
            <a:ext cx="10298859" cy="12548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299626" y="710119"/>
            <a:ext cx="496110" cy="8463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1106" y="544749"/>
            <a:ext cx="311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Provide the node name for creating the node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361872" y="3516549"/>
            <a:ext cx="1857983" cy="418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507787" y="5293468"/>
            <a:ext cx="797668" cy="418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336587" y="3433864"/>
            <a:ext cx="963039" cy="2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23362" y="3142034"/>
            <a:ext cx="29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permanent agent.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9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943582"/>
            <a:ext cx="10447925" cy="5392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39" y="389106"/>
            <a:ext cx="714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the node details by providing all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vaild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details like remote root directory path.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89498" y="3639931"/>
            <a:ext cx="2315183" cy="8347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3570051" y="3754877"/>
            <a:ext cx="904672" cy="22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98460" y="3639931"/>
            <a:ext cx="269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 the path for node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45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894945"/>
            <a:ext cx="10295512" cy="5818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5804" y="223736"/>
            <a:ext cx="382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the details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2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0" y="1523746"/>
            <a:ext cx="10905165" cy="39856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14400" y="3419271"/>
            <a:ext cx="1857983" cy="5593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1079770" y="4105072"/>
            <a:ext cx="515566" cy="807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70434" y="5058383"/>
            <a:ext cx="374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node is created click on slave for slave configuration.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6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508593"/>
            <a:ext cx="10455546" cy="384081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27242" y="3010709"/>
            <a:ext cx="6721813" cy="418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8326877" y="2859932"/>
            <a:ext cx="593387" cy="41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095362" y="2519464"/>
            <a:ext cx="30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agent.jar file in node location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6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036" y="508000"/>
            <a:ext cx="54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Add the account &amp; password ,click on Test credentials.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9" y="1607662"/>
            <a:ext cx="8570068" cy="4102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098" y="3307404"/>
            <a:ext cx="4620638" cy="4280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1643974" y="3307404"/>
            <a:ext cx="817123" cy="4280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55152" y="2831546"/>
            <a:ext cx="214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run service as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localsystem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09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16" y="1206230"/>
            <a:ext cx="9276582" cy="45817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89889" y="2300592"/>
            <a:ext cx="1857983" cy="418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2120630" y="739302"/>
            <a:ext cx="437744" cy="12937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645923" y="30155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Agent.jar file is downloaded in slave location.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9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1459345"/>
            <a:ext cx="10492200" cy="49418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25294" y="1459345"/>
            <a:ext cx="10567270" cy="418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2665379" y="778213"/>
            <a:ext cx="972766" cy="4863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784060" y="291830"/>
            <a:ext cx="789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the command prompt from the agent.jar file location &amp; paste the command which is copied in agent slave &amp; run the command.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968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6" y="696993"/>
            <a:ext cx="11385267" cy="546401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19072" y="4430948"/>
            <a:ext cx="7986409" cy="11721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6206247" y="3472774"/>
            <a:ext cx="262647" cy="8268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50995" y="3249038"/>
            <a:ext cx="41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restrict where this project can be run &amp; provide the slave node label.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22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dirty="0" smtClean="0"/>
              <a:t>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9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9" y="1026109"/>
            <a:ext cx="10311319" cy="4324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6153" y="2762655"/>
            <a:ext cx="2801566" cy="5252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4987" y="3287948"/>
            <a:ext cx="680936" cy="2227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20238" y="5661498"/>
            <a:ext cx="4192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port or else run the Jenkins in default 8080 port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8" y="758626"/>
            <a:ext cx="9006733" cy="5482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918" y="748900"/>
            <a:ext cx="10538691" cy="254431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26836" y="249382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Open with default port .    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335178" y="2900601"/>
            <a:ext cx="3774332" cy="2608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35178" y="3608962"/>
            <a:ext cx="3394953" cy="5252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6257426" y="2900601"/>
            <a:ext cx="1682885" cy="26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534567" y="1958848"/>
            <a:ext cx="2429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path &amp; paste it in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filemanager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 &amp; open it using editors there we will get the password.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85617" y="4134255"/>
            <a:ext cx="603115" cy="83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996118" y="4970834"/>
            <a:ext cx="422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Paste the password where we got from the editors.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4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3005</TotalTime>
  <Words>1129</Words>
  <Application>Microsoft Office PowerPoint</Application>
  <PresentationFormat>Widescreen</PresentationFormat>
  <Paragraphs>145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erdana</vt:lpstr>
      <vt:lpstr>inter-regular</vt:lpstr>
      <vt:lpstr>Rockwell</vt:lpstr>
      <vt:lpstr>Rockwell Condensed</vt:lpstr>
      <vt:lpstr>Wingdings</vt:lpstr>
      <vt:lpstr>Wood Type</vt:lpstr>
      <vt:lpstr>Jenkins hands-on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JENKINS INSTALLATION IN AWS-EC2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hands-on</dc:title>
  <dc:creator>Asus</dc:creator>
  <cp:lastModifiedBy>Asus</cp:lastModifiedBy>
  <cp:revision>103</cp:revision>
  <dcterms:created xsi:type="dcterms:W3CDTF">2022-07-14T07:10:09Z</dcterms:created>
  <dcterms:modified xsi:type="dcterms:W3CDTF">2022-07-16T18:12:07Z</dcterms:modified>
</cp:coreProperties>
</file>