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16"/>
  </p:notesMasterIdLst>
  <p:sldIdLst>
    <p:sldId id="618" r:id="rId2"/>
    <p:sldId id="622" r:id="rId3"/>
    <p:sldId id="623" r:id="rId4"/>
    <p:sldId id="624" r:id="rId5"/>
    <p:sldId id="620" r:id="rId6"/>
    <p:sldId id="621" r:id="rId7"/>
    <p:sldId id="632" r:id="rId8"/>
    <p:sldId id="625" r:id="rId9"/>
    <p:sldId id="626" r:id="rId10"/>
    <p:sldId id="627" r:id="rId11"/>
    <p:sldId id="628" r:id="rId12"/>
    <p:sldId id="629" r:id="rId13"/>
    <p:sldId id="630" r:id="rId14"/>
    <p:sldId id="631"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Roboto" pitchFamily="2" charset="0"/>
        <a:ea typeface="MS PGothic" panose="020B0600070205080204" pitchFamily="34" charset="-128"/>
        <a:cs typeface="+mn-cs"/>
      </a:defRPr>
    </a:lvl5pPr>
    <a:lvl6pPr marL="2286000" algn="l" defTabSz="914400" rtl="0" eaLnBrk="1" latinLnBrk="0" hangingPunct="1">
      <a:defRPr kern="1200">
        <a:solidFill>
          <a:schemeClr val="tx1"/>
        </a:solidFill>
        <a:latin typeface="Roboto" pitchFamily="2" charset="0"/>
        <a:ea typeface="MS PGothic" panose="020B0600070205080204" pitchFamily="34" charset="-128"/>
        <a:cs typeface="+mn-cs"/>
      </a:defRPr>
    </a:lvl6pPr>
    <a:lvl7pPr marL="2743200" algn="l" defTabSz="914400" rtl="0" eaLnBrk="1" latinLnBrk="0" hangingPunct="1">
      <a:defRPr kern="1200">
        <a:solidFill>
          <a:schemeClr val="tx1"/>
        </a:solidFill>
        <a:latin typeface="Roboto" pitchFamily="2" charset="0"/>
        <a:ea typeface="MS PGothic" panose="020B0600070205080204" pitchFamily="34" charset="-128"/>
        <a:cs typeface="+mn-cs"/>
      </a:defRPr>
    </a:lvl7pPr>
    <a:lvl8pPr marL="3200400" algn="l" defTabSz="914400" rtl="0" eaLnBrk="1" latinLnBrk="0" hangingPunct="1">
      <a:defRPr kern="1200">
        <a:solidFill>
          <a:schemeClr val="tx1"/>
        </a:solidFill>
        <a:latin typeface="Roboto" pitchFamily="2" charset="0"/>
        <a:ea typeface="MS PGothic" panose="020B0600070205080204" pitchFamily="34" charset="-128"/>
        <a:cs typeface="+mn-cs"/>
      </a:defRPr>
    </a:lvl8pPr>
    <a:lvl9pPr marL="3657600" algn="l" defTabSz="914400" rtl="0" eaLnBrk="1" latinLnBrk="0" hangingPunct="1">
      <a:defRPr kern="1200">
        <a:solidFill>
          <a:schemeClr val="tx1"/>
        </a:solidFill>
        <a:latin typeface="Roboto" pitchFamily="2"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74" userDrawn="1">
          <p15:clr>
            <a:srgbClr val="A4A3A4"/>
          </p15:clr>
        </p15:guide>
        <p15:guide id="2" orient="horz" pos="6" userDrawn="1">
          <p15:clr>
            <a:srgbClr val="A4A3A4"/>
          </p15:clr>
        </p15:guide>
        <p15:guide id="3" pos="39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A379"/>
    <a:srgbClr val="060707"/>
    <a:srgbClr val="1BB862"/>
    <a:srgbClr val="3CFDD4"/>
    <a:srgbClr val="40FBAC"/>
    <a:srgbClr val="FFFFFF"/>
    <a:srgbClr val="008173"/>
    <a:srgbClr val="00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2869" autoAdjust="0"/>
  </p:normalViewPr>
  <p:slideViewPr>
    <p:cSldViewPr snapToGrid="0">
      <p:cViewPr varScale="1">
        <p:scale>
          <a:sx n="72" d="100"/>
          <a:sy n="72" d="100"/>
        </p:scale>
        <p:origin x="756" y="138"/>
      </p:cViewPr>
      <p:guideLst>
        <p:guide orient="horz" pos="2174"/>
        <p:guide orient="horz" pos="6"/>
        <p:guide pos="394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idx="4294967295"/>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3" name="Date Placeholder 2"/>
          <p:cNvSpPr>
            <a:spLocks noGrp="1" noChangeArrowheads="1"/>
          </p:cNvSpPr>
          <p:nvPr>
            <p:ph type="dt" idx="1"/>
          </p:nvPr>
        </p:nvSpPr>
        <p:spPr bwMode="auto">
          <a:xfrm>
            <a:off x="5178425" y="0"/>
            <a:ext cx="3962400" cy="3429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05CBEE01-6CE4-44AB-9862-B75D2405623D}" type="datetime1">
              <a:rPr lang="en-US"/>
              <a:pPr>
                <a:defRPr/>
              </a:pPr>
              <a:t>8/25/2022</a:t>
            </a:fld>
            <a:endParaRPr lang="en-US" sz="1200"/>
          </a:p>
        </p:txBody>
      </p:sp>
      <p:sp>
        <p:nvSpPr>
          <p:cNvPr id="14340" name="Slide Image Placeholder 3"/>
          <p:cNvSpPr>
            <a:spLocks noGrp="1" noRot="1" noChangeAspect="1" noChangeArrowheads="1"/>
          </p:cNvSpPr>
          <p:nvPr>
            <p:ph type="sldImg" idx="4294967295"/>
          </p:nvPr>
        </p:nvSpPr>
        <p:spPr bwMode="auto">
          <a:xfrm>
            <a:off x="2517775" y="857250"/>
            <a:ext cx="41084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Notes Placeholder 4"/>
          <p:cNvSpPr>
            <a:spLocks noGrp="1" noRot="1" noChangeAspect="1" noChangeArrowheads="1"/>
          </p:cNvSpPr>
          <p:nvPr/>
        </p:nvSpPr>
        <p:spPr bwMode="auto">
          <a:xfrm>
            <a:off x="914400" y="3297238"/>
            <a:ext cx="731520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Click to edit Master text styles</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Second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Third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Fourth level</a:t>
            </a:r>
          </a:p>
          <a:p>
            <a:pPr>
              <a:spcBef>
                <a:spcPct val="30000"/>
              </a:spcBef>
              <a:buFont typeface="Arial" panose="020B0604020202020204" pitchFamily="34" charset="0"/>
              <a:buNone/>
              <a:defRPr/>
            </a:pPr>
            <a:r>
              <a:rPr lang="en-US" altLang="en-US" sz="1200">
                <a:latin typeface="Arial" panose="020B0604020202020204" pitchFamily="34" charset="0"/>
                <a:ea typeface="SimSun" panose="02010600030101010101" pitchFamily="2" charset="-122"/>
              </a:rPr>
              <a:t>Fifth level</a:t>
            </a:r>
            <a:endParaRPr lang="en-US" altLang="zh-CN" sz="1200">
              <a:latin typeface="Arial" panose="020B0604020202020204" pitchFamily="34" charset="0"/>
              <a:ea typeface="SimSun" panose="02010600030101010101" pitchFamily="2" charset="-122"/>
            </a:endParaRPr>
          </a:p>
        </p:txBody>
      </p:sp>
      <p:sp>
        <p:nvSpPr>
          <p:cNvPr id="5126" name="Footer Placeholder 5"/>
          <p:cNvSpPr>
            <a:spLocks noGrp="1" noChangeArrowheads="1"/>
          </p:cNvSpPr>
          <p:nvPr>
            <p:ph type="ftr" sz="quarter" idx="4"/>
          </p:nvPr>
        </p:nvSpPr>
        <p:spPr bwMode="auto">
          <a:xfrm>
            <a:off x="0"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SimSun" panose="02010600030101010101" pitchFamily="2" charset="-122"/>
              </a:defRPr>
            </a:lvl1pPr>
          </a:lstStyle>
          <a:p>
            <a:pPr>
              <a:defRPr/>
            </a:pPr>
            <a:endParaRPr lang="en-US"/>
          </a:p>
        </p:txBody>
      </p:sp>
      <p:sp>
        <p:nvSpPr>
          <p:cNvPr id="5127" name="Slide Number Placeholder 6"/>
          <p:cNvSpPr>
            <a:spLocks noGrp="1" noChangeArrowheads="1"/>
          </p:cNvSpPr>
          <p:nvPr>
            <p:ph type="sldNum" sz="quarter" idx="5"/>
          </p:nvPr>
        </p:nvSpPr>
        <p:spPr bwMode="auto">
          <a:xfrm>
            <a:off x="5178425" y="6513513"/>
            <a:ext cx="3962400" cy="344487"/>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SimSun" panose="02010600030101010101" pitchFamily="2" charset="-122"/>
              </a:defRPr>
            </a:lvl1pPr>
          </a:lstStyle>
          <a:p>
            <a:pPr>
              <a:defRPr/>
            </a:pPr>
            <a:fld id="{1931B27F-870F-4DE4-8065-D45CBD9271DC}" type="slidenum">
              <a:rPr lang="en-US" altLang="en-US"/>
              <a:pPr>
                <a:defRPr/>
              </a:pPr>
              <a:t>‹#›</a:t>
            </a:fld>
            <a:endParaRPr lang="en-US" altLang="en-US" sz="1200"/>
          </a:p>
        </p:txBody>
      </p:sp>
    </p:spTree>
    <p:extLst>
      <p:ext uri="{BB962C8B-B14F-4D97-AF65-F5344CB8AC3E}">
        <p14:creationId xmlns:p14="http://schemas.microsoft.com/office/powerpoint/2010/main" val="3457580031"/>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3"/>
            <a:ext cx="688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rPr>
              <a:t>Copyrights © 2019, All Rights Reserved by SkillRary</a:t>
            </a:r>
            <a:endParaRPr lang="en-US" altLang="en-US"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30"/>
            <a:ext cx="10363200" cy="1470025"/>
          </a:xfrm>
        </p:spPr>
        <p:txBody>
          <a:bodyPr/>
          <a:lstStyle>
            <a:lvl1pPr>
              <a:defRPr>
                <a:solidFill>
                  <a:srgbClr val="060707"/>
                </a:solidFill>
              </a:defRPr>
            </a:lvl1pPr>
          </a:lstStyle>
          <a:p>
            <a:r>
              <a:rPr lang="en-US" noProof="1"/>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60707"/>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Tree>
    <p:extLst>
      <p:ext uri="{BB962C8B-B14F-4D97-AF65-F5344CB8AC3E}">
        <p14:creationId xmlns:p14="http://schemas.microsoft.com/office/powerpoint/2010/main" val="333246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p:cNvSpPr txBox="1">
            <a:spLocks noChangeArrowheads="1"/>
          </p:cNvSpPr>
          <p:nvPr userDrawn="1"/>
        </p:nvSpPr>
        <p:spPr bwMode="auto">
          <a:xfrm>
            <a:off x="2504831" y="6438902"/>
            <a:ext cx="7182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6905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56355"/>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4607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p:cNvSpPr txBox="1">
            <a:spLocks noChangeArrowheads="1"/>
          </p:cNvSpPr>
          <p:nvPr userDrawn="1"/>
        </p:nvSpPr>
        <p:spPr bwMode="auto">
          <a:xfrm>
            <a:off x="2651370" y="6438903"/>
            <a:ext cx="6889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rPr>
              <a:t>Copyrights © 2019, All Rights Reserved by SkillRary</a:t>
            </a:r>
            <a:endParaRPr lang="en-US" altLang="en-US" dirty="0">
              <a:solidFill>
                <a:srgbClr val="000000"/>
              </a:solidFill>
              <a:latin typeface="Helvetica Neue"/>
            </a:endParaRPr>
          </a:p>
        </p:txBody>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96216" y="777880"/>
            <a:ext cx="2715846" cy="53181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48680" y="777880"/>
            <a:ext cx="7959969" cy="53181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3556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60707"/>
                </a:solidFill>
              </a:defRPr>
            </a:lvl1pPr>
          </a:lstStyle>
          <a:p>
            <a:r>
              <a:rPr lang="en-US" noProof="1"/>
              <a:t>Click to edit Master title style</a:t>
            </a:r>
          </a:p>
        </p:txBody>
      </p:sp>
      <p:sp>
        <p:nvSpPr>
          <p:cNvPr id="3" name="Content Placeholder 2"/>
          <p:cNvSpPr>
            <a:spLocks noGrp="1"/>
          </p:cNvSpPr>
          <p:nvPr>
            <p:ph idx="1"/>
          </p:nvPr>
        </p:nvSpPr>
        <p:spPr/>
        <p:txBody>
          <a:bodyPr/>
          <a:lstStyle>
            <a:lvl1pPr>
              <a:defRPr sz="2000">
                <a:solidFill>
                  <a:srgbClr val="060707"/>
                </a:solidFill>
              </a:defRPr>
            </a:lvl1pPr>
            <a:lvl2pPr marL="565150" indent="-342900">
              <a:buClr>
                <a:srgbClr val="39A379"/>
              </a:buClr>
              <a:buFont typeface="Wingdings" panose="05000000000000000000" pitchFamily="2" charset="2"/>
              <a:buChar char="Ø"/>
              <a:defRPr sz="2000">
                <a:solidFill>
                  <a:srgbClr val="060707"/>
                </a:solidFill>
              </a:defRPr>
            </a:lvl2pPr>
            <a:lvl3pPr marL="788988" indent="-342900">
              <a:buClr>
                <a:srgbClr val="39A379"/>
              </a:buClr>
              <a:buFont typeface="Wingdings" panose="05000000000000000000" pitchFamily="2" charset="2"/>
              <a:buChar char="Ø"/>
              <a:defRPr sz="2000">
                <a:solidFill>
                  <a:srgbClr val="060707"/>
                </a:solidFill>
              </a:defRPr>
            </a:lvl3pPr>
            <a:lvl4pPr>
              <a:defRPr sz="2000">
                <a:solidFill>
                  <a:srgbClr val="060707"/>
                </a:solidFill>
              </a:defRPr>
            </a:lvl4pPr>
            <a:lvl5pPr>
              <a:defRPr sz="2000">
                <a:solidFill>
                  <a:srgbClr val="060707"/>
                </a:solidFill>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1131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247" y="4406905"/>
            <a:ext cx="103632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Tree>
    <p:extLst>
      <p:ext uri="{BB962C8B-B14F-4D97-AF65-F5344CB8AC3E}">
        <p14:creationId xmlns:p14="http://schemas.microsoft.com/office/powerpoint/2010/main" val="388925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6"/>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sp>
        <p:nvSpPr>
          <p:cNvPr id="6" name="Rectangle 5"/>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48680" y="2057400"/>
            <a:ext cx="5335954"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2057400"/>
            <a:ext cx="5337908"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7280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a:spLocks noChangeArrowheads="1"/>
          </p:cNvSpPr>
          <p:nvPr userDrawn="1"/>
        </p:nvSpPr>
        <p:spPr bwMode="auto">
          <a:xfrm>
            <a:off x="2651370" y="6438900"/>
            <a:ext cx="6889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rPr>
              <a:t>Copyrights © 2019, All Rights Reserved by SkillRary</a:t>
            </a:r>
            <a:endParaRPr lang="en-US" altLang="en-US" sz="1600" dirty="0">
              <a:solidFill>
                <a:srgbClr val="000000"/>
              </a:solidFill>
              <a:latin typeface="Helvetica Neue"/>
            </a:endParaRPr>
          </a:p>
        </p:txBody>
      </p:sp>
      <p:pic>
        <p:nvPicPr>
          <p:cNvPr id="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98740" y="6327775"/>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334130"/>
            <a:ext cx="1479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274638"/>
            <a:ext cx="10972800" cy="1143000"/>
          </a:xfr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8582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userDrawn="1"/>
        </p:nvSpPr>
        <p:spPr>
          <a:xfrm>
            <a:off x="-15631" y="62706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p:cNvSpPr txBox="1">
            <a:spLocks noChangeArrowheads="1"/>
          </p:cNvSpPr>
          <p:nvPr userDrawn="1"/>
        </p:nvSpPr>
        <p:spPr bwMode="auto">
          <a:xfrm>
            <a:off x="2452080" y="6445250"/>
            <a:ext cx="725658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sz="1600" b="1" dirty="0">
                <a:solidFill>
                  <a:srgbClr val="000000"/>
                </a:solidFill>
                <a:latin typeface="Helvetica Neue"/>
                <a:ea typeface="Helvetica Neue"/>
                <a:cs typeface="Helvetica Neue"/>
              </a:rPr>
              <a:t>Copyrights © 2019, All Rights Reserved by SkillRary</a:t>
            </a:r>
            <a:endParaRPr lang="en-US" altLang="en-US" sz="1600" dirty="0">
              <a:solidFill>
                <a:srgbClr val="000000"/>
              </a:solidFill>
              <a:latin typeface="Helvetica Neue"/>
              <a:ea typeface="Helvetica Neue"/>
              <a:cs typeface="Helvetica Neue"/>
            </a:endParaRPr>
          </a:p>
        </p:txBody>
      </p:sp>
      <p:pic>
        <p:nvPicPr>
          <p:cNvPr id="5"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628" y="630555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97311" y="6338893"/>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60707"/>
                </a:solidFill>
                <a:latin typeface="Helvetica Neue" charset="0"/>
                <a:ea typeface="Helvetica Neue" charset="0"/>
                <a:cs typeface="Helvetica Neue" charset="0"/>
              </a:defRPr>
            </a:lvl1pPr>
          </a:lstStyle>
          <a:p>
            <a:r>
              <a:rPr lang="en-US" noProof="1"/>
              <a:t>Click to edit Master title style</a:t>
            </a:r>
          </a:p>
        </p:txBody>
      </p:sp>
    </p:spTree>
    <p:extLst>
      <p:ext uri="{BB962C8B-B14F-4D97-AF65-F5344CB8AC3E}">
        <p14:creationId xmlns:p14="http://schemas.microsoft.com/office/powerpoint/2010/main" val="371745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992708" y="6350005"/>
            <a:ext cx="199292" cy="523875"/>
          </a:xfrm>
          <a:prstGeom prst="rect">
            <a:avLst/>
          </a:prstGeom>
          <a:solidFill>
            <a:srgbClr val="000000"/>
          </a:solidFill>
          <a:ln w="9525">
            <a:solidFill>
              <a:schemeClr val="tx1"/>
            </a:solidFill>
            <a:round/>
            <a:headEnd/>
            <a:tailEnd/>
          </a:ln>
        </p:spPr>
        <p:txBody>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eaLnBrk="1" hangingPunct="1">
              <a:buFont typeface="Arial" panose="020B0604020202020204" pitchFamily="34" charset="0"/>
              <a:buNone/>
              <a:defRPr/>
            </a:pPr>
            <a:endParaRPr lang="en-US" altLang="en-US">
              <a:latin typeface="Arial" panose="020B0604020202020204" pitchFamily="34" charset="0"/>
              <a:ea typeface="SimSun" panose="02010600030101010101" pitchFamily="2" charset="-122"/>
            </a:endParaRPr>
          </a:p>
        </p:txBody>
      </p:sp>
      <p:sp>
        <p:nvSpPr>
          <p:cNvPr id="5" name="TextBox 4"/>
          <p:cNvSpPr txBox="1">
            <a:spLocks noChangeArrowheads="1"/>
          </p:cNvSpPr>
          <p:nvPr userDrawn="1"/>
        </p:nvSpPr>
        <p:spPr bwMode="auto">
          <a:xfrm>
            <a:off x="2366111" y="6438900"/>
            <a:ext cx="725658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 © 2022 All Rights Reserved by SkillRary</a:t>
            </a:r>
            <a:endParaRPr lang="en-US" altLang="en-US" dirty="0">
              <a:solidFill>
                <a:srgbClr val="000000"/>
              </a:solidFill>
              <a:latin typeface="Helvetica Neue"/>
              <a:ea typeface="Helvetica Neue"/>
              <a:cs typeface="Helvetica Neue"/>
            </a:endParaRPr>
          </a:p>
        </p:txBody>
      </p:sp>
      <p:sp>
        <p:nvSpPr>
          <p:cNvPr id="6" name="Rectangle 5"/>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81681" y="6378580"/>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308725"/>
            <a:ext cx="82647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85588" y="6350005"/>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563489" y="534991"/>
            <a:ext cx="10863385" cy="1019175"/>
          </a:xfrm>
        </p:spPr>
        <p:txBody>
          <a:bodyPr/>
          <a:lstStyle>
            <a:lvl1pPr>
              <a:defRPr>
                <a:solidFill>
                  <a:srgbClr val="000000"/>
                </a:solidFill>
                <a:latin typeface="Helvetica Neue" charset="0"/>
                <a:ea typeface="Helvetica Neue" charset="0"/>
                <a:cs typeface="Helvetica Neue" charset="0"/>
              </a:defRPr>
            </a:lvl1pPr>
          </a:lstStyle>
          <a:p>
            <a:r>
              <a:rPr lang="en-US" noProof="1"/>
              <a:t>Click to edit Master title style</a:t>
            </a:r>
          </a:p>
        </p:txBody>
      </p:sp>
      <p:sp>
        <p:nvSpPr>
          <p:cNvPr id="9" name="Content Placeholder 2"/>
          <p:cNvSpPr>
            <a:spLocks noGrp="1"/>
          </p:cNvSpPr>
          <p:nvPr>
            <p:ph idx="1"/>
          </p:nvPr>
        </p:nvSpPr>
        <p:spPr>
          <a:xfrm>
            <a:off x="563491" y="1922462"/>
            <a:ext cx="10861431" cy="4038600"/>
          </a:xfrm>
        </p:spPr>
        <p:txBody>
          <a:bodyPr/>
          <a:lstStyle>
            <a:lvl1pPr>
              <a:defRPr>
                <a:solidFill>
                  <a:srgbClr val="000000"/>
                </a:solidFill>
                <a:latin typeface="Helvetica Neue" charset="0"/>
                <a:ea typeface="Helvetica Neue" charset="0"/>
                <a:cs typeface="Helvetica Neue" charset="0"/>
              </a:defRPr>
            </a:lvl1pPr>
            <a:lvl2pPr>
              <a:defRPr>
                <a:solidFill>
                  <a:srgbClr val="000000"/>
                </a:solidFill>
                <a:latin typeface="Helvetica Neue" charset="0"/>
                <a:ea typeface="Helvetica Neue" charset="0"/>
                <a:cs typeface="Helvetica Neue" charset="0"/>
              </a:defRPr>
            </a:lvl2pPr>
            <a:lvl3pPr>
              <a:defRPr>
                <a:solidFill>
                  <a:srgbClr val="000000"/>
                </a:solidFill>
                <a:latin typeface="Helvetica Neue" charset="0"/>
                <a:ea typeface="Helvetica Neue" charset="0"/>
                <a:cs typeface="Helvetica Neue" charset="0"/>
              </a:defRPr>
            </a:lvl3pPr>
            <a:lvl4pPr>
              <a:defRPr>
                <a:solidFill>
                  <a:srgbClr val="000000"/>
                </a:solidFill>
                <a:latin typeface="Helvetica Neue" charset="0"/>
                <a:ea typeface="Helvetica Neue" charset="0"/>
                <a:cs typeface="Helvetica Neue" charset="0"/>
              </a:defRPr>
            </a:lvl4pPr>
            <a:lvl5pPr>
              <a:defRPr>
                <a:solidFill>
                  <a:srgbClr val="000000"/>
                </a:solidFill>
                <a:latin typeface="Helvetica Neue" charset="0"/>
                <a:ea typeface="Helvetica Neue" charset="0"/>
                <a:cs typeface="Helvetica Neue"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pic>
        <p:nvPicPr>
          <p:cNvPr id="12"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46832" y="-498475"/>
            <a:ext cx="3845169"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899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p:cNvSpPr txBox="1">
            <a:spLocks noChangeArrowheads="1"/>
          </p:cNvSpPr>
          <p:nvPr userDrawn="1"/>
        </p:nvSpPr>
        <p:spPr bwMode="auto">
          <a:xfrm>
            <a:off x="2495065" y="6438900"/>
            <a:ext cx="720187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62700"/>
            <a:ext cx="793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61118"/>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1" y="273050"/>
            <a:ext cx="4011247"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4767386" y="273055"/>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09601"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Tree>
    <p:extLst>
      <p:ext uri="{BB962C8B-B14F-4D97-AF65-F5344CB8AC3E}">
        <p14:creationId xmlns:p14="http://schemas.microsoft.com/office/powerpoint/2010/main" val="7097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a:xfrm>
            <a:off x="0" y="6334130"/>
            <a:ext cx="12192000" cy="1047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p:cNvSpPr txBox="1">
            <a:spLocks noChangeArrowheads="1"/>
          </p:cNvSpPr>
          <p:nvPr userDrawn="1"/>
        </p:nvSpPr>
        <p:spPr bwMode="auto">
          <a:xfrm>
            <a:off x="2438400" y="6438900"/>
            <a:ext cx="721750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a:defRPr/>
            </a:pPr>
            <a:r>
              <a:rPr lang="en-US" altLang="en-US" b="1" dirty="0">
                <a:solidFill>
                  <a:srgbClr val="000000"/>
                </a:solidFill>
                <a:latin typeface="Helvetica Neue"/>
                <a:ea typeface="Helvetica Neue"/>
                <a:cs typeface="Helvetica Neue"/>
              </a:rPr>
              <a:t>Copyrights © 2019, All Rights Reserved by SkillRary</a:t>
            </a:r>
            <a:endParaRPr lang="en-US" altLang="en-US" dirty="0">
              <a:solidFill>
                <a:srgbClr val="000000"/>
              </a:solidFill>
              <a:latin typeface="Helvetica Neue"/>
              <a:ea typeface="Helvetica Neue"/>
              <a:cs typeface="Helvetica Neue"/>
            </a:endParaRPr>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76993"/>
            <a:ext cx="79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42" y="6348418"/>
            <a:ext cx="14790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Open Sans" pitchFamily="34" charset="0"/>
              </a:rPr>
              <a:t>Click icon to add picture</a:t>
            </a:r>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Tree>
    <p:extLst>
      <p:ext uri="{BB962C8B-B14F-4D97-AF65-F5344CB8AC3E}">
        <p14:creationId xmlns:p14="http://schemas.microsoft.com/office/powerpoint/2010/main" val="390939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48678" y="777880"/>
            <a:ext cx="1086338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Bebas Neue" charset="0"/>
              </a:rPr>
              <a:t>Click to edit Master title style</a:t>
            </a:r>
          </a:p>
        </p:txBody>
      </p:sp>
      <p:sp>
        <p:nvSpPr>
          <p:cNvPr id="1027" name="Text Placeholder 2"/>
          <p:cNvSpPr>
            <a:spLocks noGrp="1" noChangeArrowheads="1"/>
          </p:cNvSpPr>
          <p:nvPr>
            <p:ph type="body" idx="4294967295"/>
          </p:nvPr>
        </p:nvSpPr>
        <p:spPr bwMode="auto">
          <a:xfrm>
            <a:off x="648680" y="2057400"/>
            <a:ext cx="10861431"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Open Sans" pitchFamily="2" charset="0"/>
              </a:rPr>
              <a:t>Click to edit Master text styles</a:t>
            </a:r>
          </a:p>
          <a:p>
            <a:pPr lvl="1"/>
            <a:r>
              <a:rPr lang="en-US" altLang="zh-CN">
                <a:sym typeface="Open Sans" pitchFamily="2" charset="0"/>
              </a:rPr>
              <a:t>Second level</a:t>
            </a:r>
          </a:p>
          <a:p>
            <a:pPr lvl="2"/>
            <a:r>
              <a:rPr lang="en-US" altLang="zh-CN">
                <a:sym typeface="Open Sans" pitchFamily="2" charset="0"/>
              </a:rPr>
              <a:t>Third level</a:t>
            </a:r>
          </a:p>
          <a:p>
            <a:pPr lvl="3"/>
            <a:r>
              <a:rPr lang="en-US" altLang="zh-CN">
                <a:sym typeface="Open Sans" pitchFamily="2" charset="0"/>
              </a:rPr>
              <a:t>Fourth level</a:t>
            </a:r>
          </a:p>
          <a:p>
            <a:pPr lvl="4"/>
            <a:r>
              <a:rPr lang="en-US" altLang="zh-CN">
                <a:sym typeface="Open Sans" pitchFamily="2" charset="0"/>
              </a:rPr>
              <a:t>Fifth level</a:t>
            </a:r>
          </a:p>
        </p:txBody>
      </p:sp>
      <p:sp>
        <p:nvSpPr>
          <p:cNvPr id="1029" name="Text Placeholder 3"/>
          <p:cNvSpPr>
            <a:spLocks noChangeArrowheads="1"/>
          </p:cNvSpPr>
          <p:nvPr/>
        </p:nvSpPr>
        <p:spPr bwMode="auto">
          <a:xfrm>
            <a:off x="660403" y="333375"/>
            <a:ext cx="446063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boto" pitchFamily="2" charset="0"/>
                <a:ea typeface="MS PGothic" panose="020B0600070205080204" pitchFamily="34" charset="-128"/>
              </a:defRPr>
            </a:lvl1pPr>
            <a:lvl2pPr marL="742950" indent="-285750">
              <a:defRPr>
                <a:solidFill>
                  <a:schemeClr val="tx1"/>
                </a:solidFill>
                <a:latin typeface="Roboto" pitchFamily="2" charset="0"/>
                <a:ea typeface="MS PGothic" panose="020B0600070205080204" pitchFamily="34" charset="-128"/>
              </a:defRPr>
            </a:lvl2pPr>
            <a:lvl3pPr marL="1143000" indent="-228600">
              <a:defRPr>
                <a:solidFill>
                  <a:schemeClr val="tx1"/>
                </a:solidFill>
                <a:latin typeface="Roboto" pitchFamily="2" charset="0"/>
                <a:ea typeface="MS PGothic" panose="020B0600070205080204" pitchFamily="34" charset="-128"/>
              </a:defRPr>
            </a:lvl3pPr>
            <a:lvl4pPr marL="1600200" indent="-228600">
              <a:defRPr>
                <a:solidFill>
                  <a:schemeClr val="tx1"/>
                </a:solidFill>
                <a:latin typeface="Roboto" pitchFamily="2" charset="0"/>
                <a:ea typeface="MS PGothic" panose="020B0600070205080204" pitchFamily="34" charset="-128"/>
              </a:defRPr>
            </a:lvl4pPr>
            <a:lvl5pPr marL="2057400" indent="-228600">
              <a:defRPr>
                <a:solidFill>
                  <a:schemeClr val="tx1"/>
                </a:solidFill>
                <a:latin typeface="Roboto" pitchFamily="2"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Roboto" pitchFamily="2" charset="0"/>
                <a:ea typeface="MS PGothic" panose="020B0600070205080204" pitchFamily="34" charset="-128"/>
              </a:defRPr>
            </a:lvl9pPr>
          </a:lstStyle>
          <a:p>
            <a:pPr eaLnBrk="1" hangingPunct="1">
              <a:spcBef>
                <a:spcPts val="813"/>
              </a:spcBef>
              <a:buClr>
                <a:schemeClr val="accent1"/>
              </a:buClr>
              <a:buSzPct val="80000"/>
              <a:buFont typeface="Corbel" panose="020B0503020204020204" pitchFamily="34" charset="0"/>
              <a:buNone/>
              <a:defRPr/>
            </a:pPr>
            <a:endParaRPr lang="en-US" altLang="en-US">
              <a:latin typeface="Arial" panose="020B060402020202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777" r:id="rId1"/>
    <p:sldLayoutId id="2147484778" r:id="rId2"/>
    <p:sldLayoutId id="2147484779" r:id="rId3"/>
    <p:sldLayoutId id="2147484780" r:id="rId4"/>
    <p:sldLayoutId id="2147484781" r:id="rId5"/>
    <p:sldLayoutId id="2147484782" r:id="rId6"/>
    <p:sldLayoutId id="2147484783" r:id="rId7"/>
    <p:sldLayoutId id="2147484784" r:id="rId8"/>
    <p:sldLayoutId id="2147484785" r:id="rId9"/>
    <p:sldLayoutId id="2147484786" r:id="rId10"/>
    <p:sldLayoutId id="214748478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nodePh="1">
                                  <p:stCondLst>
                                    <p:cond delay="0"/>
                                  </p:stCondLst>
                                  <p:endCondLst>
                                    <p:cond delay="0"/>
                                  </p:endCondLst>
                                  <p:childTnLst>
                                    <p:set>
                                      <p:cBhvr>
                                        <p:cTn id="6" dur="1" fill="hold">
                                          <p:stCondLst>
                                            <p:cond delay="0"/>
                                          </p:stCondLst>
                                        </p:cTn>
                                        <p:tgtEl>
                                          <p:spTgt spid="1029">
                                            <p:txEl>
                                              <p:pRg st="0" end="0"/>
                                            </p:txEl>
                                          </p:spTgt>
                                        </p:tgtEl>
                                        <p:attrNameLst>
                                          <p:attrName>style.visibility</p:attrName>
                                        </p:attrNameLst>
                                      </p:cBhvr>
                                      <p:to>
                                        <p:strVal val="visible"/>
                                      </p:to>
                                    </p:set>
                                    <p:animEffect>
                                      <p:cBhvr>
                                        <p:cTn id="7" dur="500"/>
                                        <p:tgtEl>
                                          <p:spTgt spid="1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0"/>
    </p:bldLst>
  </p:timing>
  <p:txStyles>
    <p:titleStyle>
      <a:lvl1pPr marL="742950" indent="-742950" algn="l" rtl="0" eaLnBrk="1" fontAlgn="base" hangingPunct="1">
        <a:lnSpc>
          <a:spcPct val="90000"/>
        </a:lnSpc>
        <a:spcBef>
          <a:spcPct val="0"/>
        </a:spcBef>
        <a:spcAft>
          <a:spcPct val="0"/>
        </a:spcAft>
        <a:defRPr sz="3600" b="1">
          <a:solidFill>
            <a:schemeClr val="tx2"/>
          </a:solidFill>
          <a:latin typeface="Helvetica Neue"/>
          <a:ea typeface="+mj-ea"/>
          <a:cs typeface="+mj-cs"/>
          <a:sym typeface="Bebas Neue" charset="0"/>
        </a:defRPr>
      </a:lvl1pPr>
      <a:lvl2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2pPr>
      <a:lvl3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3pPr>
      <a:lvl4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4pPr>
      <a:lvl5pPr marL="742950" indent="-742950" algn="l" rtl="0" eaLnBrk="1" fontAlgn="base" hangingPunct="1">
        <a:lnSpc>
          <a:spcPct val="90000"/>
        </a:lnSpc>
        <a:spcBef>
          <a:spcPct val="0"/>
        </a:spcBef>
        <a:spcAft>
          <a:spcPct val="0"/>
        </a:spcAft>
        <a:defRPr sz="3600" b="1">
          <a:solidFill>
            <a:schemeClr val="tx2"/>
          </a:solidFill>
          <a:latin typeface="Helvetica Neue"/>
          <a:ea typeface="MS PGothic" pitchFamily="34" charset="-128"/>
          <a:sym typeface="Bebas Neue" charset="0"/>
        </a:defRPr>
      </a:lvl5pPr>
      <a:lvl6pPr marL="12001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6pPr>
      <a:lvl7pPr marL="16573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7pPr>
      <a:lvl8pPr marL="21145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8pPr>
      <a:lvl9pPr marL="2571750" indent="-742950" algn="l" rtl="0" eaLnBrk="1" fontAlgn="base" hangingPunct="1">
        <a:lnSpc>
          <a:spcPct val="90000"/>
        </a:lnSpc>
        <a:spcBef>
          <a:spcPct val="0"/>
        </a:spcBef>
        <a:spcAft>
          <a:spcPct val="0"/>
        </a:spcAft>
        <a:defRPr sz="3600" b="1">
          <a:solidFill>
            <a:schemeClr val="tx2"/>
          </a:solidFill>
          <a:latin typeface="Roboto" pitchFamily="2" charset="0"/>
          <a:ea typeface="MS PGothic" pitchFamily="34" charset="-128"/>
          <a:sym typeface="Bebas Neue" charset="0"/>
        </a:defRPr>
      </a:lvl9pPr>
    </p:titleStyle>
    <p:bodyStyle>
      <a:lvl1pPr marL="38100" indent="-38100" algn="l" defTabSz="742950" rtl="0" eaLnBrk="1" fontAlgn="base" hangingPunct="1">
        <a:spcBef>
          <a:spcPts val="1138"/>
        </a:spcBef>
        <a:spcAft>
          <a:spcPct val="0"/>
        </a:spcAft>
        <a:buClr>
          <a:schemeClr val="accent1"/>
        </a:buClr>
        <a:buSzPct val="80000"/>
        <a:buFont typeface="Corbel" panose="020B0503020204020204" pitchFamily="34" charset="0"/>
        <a:defRPr sz="1700">
          <a:solidFill>
            <a:schemeClr val="tx1"/>
          </a:solidFill>
          <a:latin typeface="Helvetica Neue"/>
          <a:ea typeface="+mn-ea"/>
          <a:cs typeface="+mn-cs"/>
          <a:sym typeface="Open Sans" pitchFamily="2" charset="0"/>
        </a:defRPr>
      </a:lvl1pPr>
      <a:lvl2pPr marL="222250" indent="234950" algn="l" defTabSz="742950" rtl="0" eaLnBrk="1" fontAlgn="base" hangingPunct="1">
        <a:spcBef>
          <a:spcPts val="163"/>
        </a:spcBef>
        <a:spcAft>
          <a:spcPts val="325"/>
        </a:spcAft>
        <a:buClr>
          <a:schemeClr val="accent1"/>
        </a:buClr>
        <a:buSzPct val="80000"/>
        <a:buFont typeface="Corbel" panose="020B0503020204020204" pitchFamily="34" charset="0"/>
        <a:defRPr sz="1600">
          <a:solidFill>
            <a:schemeClr val="tx1"/>
          </a:solidFill>
          <a:latin typeface="Helvetica Neue"/>
          <a:ea typeface="+mn-ea"/>
          <a:sym typeface="Open Sans" pitchFamily="2" charset="0"/>
        </a:defRPr>
      </a:lvl2pPr>
      <a:lvl3pPr marL="446088" indent="468313" algn="l" defTabSz="742950" rtl="0" eaLnBrk="1" fontAlgn="base" hangingPunct="1">
        <a:spcBef>
          <a:spcPts val="163"/>
        </a:spcBef>
        <a:spcAft>
          <a:spcPts val="325"/>
        </a:spcAft>
        <a:buClr>
          <a:schemeClr val="accent1"/>
        </a:buClr>
        <a:buSzPct val="80000"/>
        <a:buFont typeface="Corbel" panose="020B0503020204020204" pitchFamily="34" charset="0"/>
        <a:defRPr sz="1400">
          <a:solidFill>
            <a:schemeClr val="tx1"/>
          </a:solidFill>
          <a:latin typeface="Helvetica Neue"/>
          <a:ea typeface="+mn-ea"/>
          <a:sym typeface="Open Sans" pitchFamily="2" charset="0"/>
        </a:defRPr>
      </a:lvl3pPr>
      <a:lvl4pPr marL="668338" indent="703263" algn="l" defTabSz="742950" rtl="0" eaLnBrk="1" fontAlgn="base" hangingPunct="1">
        <a:spcBef>
          <a:spcPts val="163"/>
        </a:spcBef>
        <a:spcAft>
          <a:spcPts val="325"/>
        </a:spcAft>
        <a:buClr>
          <a:schemeClr val="accent1"/>
        </a:buClr>
        <a:buSzPct val="80000"/>
        <a:buFont typeface="Corbel" panose="020B0503020204020204" pitchFamily="34" charset="0"/>
        <a:defRPr sz="1300">
          <a:solidFill>
            <a:schemeClr val="tx1"/>
          </a:solidFill>
          <a:latin typeface="Helvetica Neue"/>
          <a:ea typeface="+mn-ea"/>
          <a:sym typeface="Open Sans" pitchFamily="2" charset="0"/>
        </a:defRPr>
      </a:lvl4pPr>
      <a:lvl5pPr marL="892175" indent="936625" algn="l" defTabSz="742950" rtl="0" eaLnBrk="1" fontAlgn="base" hangingPunct="1">
        <a:spcBef>
          <a:spcPts val="163"/>
        </a:spcBef>
        <a:spcAft>
          <a:spcPts val="325"/>
        </a:spcAft>
        <a:buClr>
          <a:schemeClr val="accent1"/>
        </a:buClr>
        <a:buSzPct val="80000"/>
        <a:buFont typeface="Corbel" panose="020B0503020204020204" pitchFamily="34" charset="0"/>
        <a:defRPr sz="1300">
          <a:solidFill>
            <a:schemeClr val="tx1"/>
          </a:solidFill>
          <a:latin typeface="Helvetica Neue"/>
          <a:ea typeface="+mn-ea"/>
          <a:sym typeface="Open Sans" pitchFamily="2" charset="0"/>
        </a:defRPr>
      </a:lvl5pPr>
      <a:lvl6pPr marL="13493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6pPr>
      <a:lvl7pPr marL="18065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7pPr>
      <a:lvl8pPr marL="22637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8pPr>
      <a:lvl9pPr marL="2720975" indent="936625" algn="l" defTabSz="742950" rtl="0" eaLnBrk="1" fontAlgn="base" hangingPunct="1">
        <a:spcBef>
          <a:spcPts val="165"/>
        </a:spcBef>
        <a:spcAft>
          <a:spcPts val="325"/>
        </a:spcAft>
        <a:buClr>
          <a:schemeClr val="accent1"/>
        </a:buClr>
        <a:buSzPct val="80000"/>
        <a:buFont typeface="Corbel" pitchFamily="34" charset="0"/>
        <a:defRPr sz="1300">
          <a:solidFill>
            <a:schemeClr val="tx1"/>
          </a:solidFill>
          <a:latin typeface="+mn-lt"/>
          <a:ea typeface="+mn-ea"/>
          <a:sym typeface="Open Sans"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39A379"/>
        </a:solidFill>
        <a:effectLst/>
      </p:bgPr>
    </p:bg>
    <p:spTree>
      <p:nvGrpSpPr>
        <p:cNvPr id="1" name=""/>
        <p:cNvGrpSpPr/>
        <p:nvPr/>
      </p:nvGrpSpPr>
      <p:grpSpPr>
        <a:xfrm>
          <a:off x="0" y="0"/>
          <a:ext cx="0" cy="0"/>
          <a:chOff x="0" y="0"/>
          <a:chExt cx="0" cy="0"/>
        </a:xfrm>
      </p:grpSpPr>
      <p:pic>
        <p:nvPicPr>
          <p:cNvPr id="153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9478" cy="30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164748" y="3591339"/>
            <a:ext cx="9024731" cy="1862048"/>
          </a:xfrm>
          <a:prstGeom prst="rect">
            <a:avLst/>
          </a:prstGeom>
          <a:noFill/>
        </p:spPr>
        <p:txBody>
          <a:bodyPr wrap="square" rtlCol="0">
            <a:spAutoFit/>
          </a:bodyPr>
          <a:lstStyle/>
          <a:p>
            <a:r>
              <a:rPr lang="en-IN" sz="11500" b="1" dirty="0" smtClean="0">
                <a:latin typeface="Arial" panose="020B0604020202020204" pitchFamily="34" charset="0"/>
                <a:cs typeface="Arial" panose="020B0604020202020204" pitchFamily="34" charset="0"/>
              </a:rPr>
              <a:t>JaCoCo</a:t>
            </a:r>
            <a:endParaRPr lang="en-IN" sz="11500" b="1" dirty="0">
              <a:latin typeface="Arial" panose="020B0604020202020204" pitchFamily="34" charset="0"/>
              <a:cs typeface="Arial" panose="020B0604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28" y="389217"/>
            <a:ext cx="10863385" cy="1019175"/>
          </a:xfrm>
        </p:spPr>
        <p:txBody>
          <a:bodyPr/>
          <a:lstStyle/>
          <a:p>
            <a:r>
              <a:rPr lang="en-IN" sz="4000" dirty="0" smtClean="0">
                <a:latin typeface="Arial" panose="020B0604020202020204" pitchFamily="34" charset="0"/>
                <a:cs typeface="Arial" panose="020B0604020202020204" pitchFamily="34" charset="0"/>
              </a:rPr>
              <a:t>Report  will Get Generated inside </a:t>
            </a:r>
            <a:br>
              <a:rPr lang="en-IN" sz="4000" dirty="0" smtClean="0">
                <a:latin typeface="Arial" panose="020B0604020202020204" pitchFamily="34" charset="0"/>
                <a:cs typeface="Arial" panose="020B0604020202020204" pitchFamily="34" charset="0"/>
              </a:rPr>
            </a:br>
            <a:r>
              <a:rPr lang="en-IN" sz="4000" dirty="0" smtClean="0">
                <a:latin typeface="Arial" panose="020B0604020202020204" pitchFamily="34" charset="0"/>
                <a:cs typeface="Arial" panose="020B0604020202020204" pitchFamily="34" charset="0"/>
              </a:rPr>
              <a:t>     the Target folder </a:t>
            </a:r>
            <a:endParaRPr lang="en-IN"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137603" y="1789043"/>
            <a:ext cx="8536484" cy="3962400"/>
          </a:xfrm>
          <a:prstGeom prst="rect">
            <a:avLst/>
          </a:prstGeom>
        </p:spPr>
      </p:pic>
    </p:spTree>
    <p:extLst>
      <p:ext uri="{BB962C8B-B14F-4D97-AF65-F5344CB8AC3E}">
        <p14:creationId xmlns:p14="http://schemas.microsoft.com/office/powerpoint/2010/main" val="182740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rial" panose="020B0604020202020204" pitchFamily="34" charset="0"/>
                <a:cs typeface="Arial" panose="020B0604020202020204" pitchFamily="34" charset="0"/>
              </a:rPr>
              <a:t>Generated Reports </a:t>
            </a:r>
            <a:endParaRPr lang="en-IN"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srcRect b="22276"/>
          <a:stretch/>
        </p:blipFill>
        <p:spPr>
          <a:xfrm>
            <a:off x="1109637" y="1554166"/>
            <a:ext cx="9333075" cy="4184025"/>
          </a:xfrm>
          <a:prstGeom prst="rect">
            <a:avLst/>
          </a:prstGeom>
        </p:spPr>
      </p:pic>
    </p:spTree>
    <p:extLst>
      <p:ext uri="{BB962C8B-B14F-4D97-AF65-F5344CB8AC3E}">
        <p14:creationId xmlns:p14="http://schemas.microsoft.com/office/powerpoint/2010/main" val="141800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7113"/>
            <a:ext cx="11993217" cy="1019175"/>
          </a:xfrm>
        </p:spPr>
        <p:txBody>
          <a:bodyPr/>
          <a:lstStyle/>
          <a:p>
            <a:r>
              <a:rPr lang="en-US" b="0" dirty="0">
                <a:latin typeface="Arial" panose="020B0604020202020204" pitchFamily="34" charset="0"/>
                <a:cs typeface="Arial" panose="020B0604020202020204" pitchFamily="34" charset="0"/>
              </a:rPr>
              <a:t>So you can see your report will be shown like </a:t>
            </a:r>
            <a:r>
              <a:rPr lang="en-US" b="0" dirty="0" smtClean="0">
                <a:latin typeface="Arial" panose="020B0604020202020204" pitchFamily="34" charset="0"/>
                <a:cs typeface="Arial" panose="020B0604020202020204" pitchFamily="34" charset="0"/>
              </a:rPr>
              <a:t>this  and </a:t>
            </a:r>
            <a:r>
              <a:rPr lang="en-US" b="0" dirty="0">
                <a:latin typeface="Arial" panose="020B0604020202020204" pitchFamily="34" charset="0"/>
                <a:cs typeface="Arial" panose="020B0604020202020204" pitchFamily="34" charset="0"/>
              </a:rPr>
              <a:t>the percentage completely depends on how you have </a:t>
            </a:r>
            <a:r>
              <a:rPr lang="en-US" b="0" dirty="0" smtClean="0">
                <a:latin typeface="Arial" panose="020B0604020202020204" pitchFamily="34" charset="0"/>
                <a:cs typeface="Arial" panose="020B0604020202020204" pitchFamily="34" charset="0"/>
              </a:rPr>
              <a:t>           written </a:t>
            </a:r>
            <a:r>
              <a:rPr lang="en-US" b="0" dirty="0">
                <a:latin typeface="Arial" panose="020B0604020202020204" pitchFamily="34" charset="0"/>
                <a:cs typeface="Arial" panose="020B0604020202020204" pitchFamily="34" charset="0"/>
              </a:rPr>
              <a:t>the test cases</a:t>
            </a:r>
            <a:endParaRPr lang="en-IN" b="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srcRect t="1" b="46985"/>
          <a:stretch/>
        </p:blipFill>
        <p:spPr>
          <a:xfrm>
            <a:off x="1113237" y="2834929"/>
            <a:ext cx="9126224" cy="3102045"/>
          </a:xfrm>
          <a:prstGeom prst="rect">
            <a:avLst/>
          </a:prstGeom>
        </p:spPr>
      </p:pic>
    </p:spTree>
    <p:extLst>
      <p:ext uri="{BB962C8B-B14F-4D97-AF65-F5344CB8AC3E}">
        <p14:creationId xmlns:p14="http://schemas.microsoft.com/office/powerpoint/2010/main" val="84967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508" y="1114079"/>
            <a:ext cx="10861431" cy="4038600"/>
          </a:xfrm>
        </p:spPr>
        <p:txBody>
          <a:bodyPr/>
          <a:lstStyle/>
          <a:p>
            <a:r>
              <a:rPr lang="en-US" sz="2400" b="1" i="1" dirty="0" smtClean="0">
                <a:latin typeface="Arial" panose="020B0604020202020204" pitchFamily="34" charset="0"/>
                <a:cs typeface="Arial" panose="020B0604020202020204" pitchFamily="34" charset="0"/>
              </a:rPr>
              <a:t>Note:</a:t>
            </a:r>
            <a:r>
              <a:rPr lang="en-US" sz="2400" i="1" dirty="0">
                <a:latin typeface="Arial" panose="020B0604020202020204" pitchFamily="34" charset="0"/>
                <a:cs typeface="Arial" panose="020B0604020202020204" pitchFamily="34" charset="0"/>
              </a:rPr>
              <a:t> The green color shows that all lines of code have been covered which means you have written the test cases for all the units. If you have encountered the yellow color line then partial code has been covered and if you have encountered with the red color then the code has not been covered. </a:t>
            </a:r>
            <a:endParaRPr lang="en-I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b="13158"/>
          <a:stretch/>
        </p:blipFill>
        <p:spPr>
          <a:xfrm>
            <a:off x="1899283" y="2764718"/>
            <a:ext cx="8401879" cy="2787943"/>
          </a:xfrm>
          <a:prstGeom prst="rect">
            <a:avLst/>
          </a:prstGeom>
        </p:spPr>
      </p:pic>
    </p:spTree>
    <p:extLst>
      <p:ext uri="{BB962C8B-B14F-4D97-AF65-F5344CB8AC3E}">
        <p14:creationId xmlns:p14="http://schemas.microsoft.com/office/powerpoint/2010/main" val="273875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104" y="2411896"/>
            <a:ext cx="9264818" cy="3549166"/>
          </a:xfrm>
        </p:spPr>
        <p:txBody>
          <a:bodyPr/>
          <a:lstStyle/>
          <a:p>
            <a:r>
              <a:rPr lang="en-IN" sz="9600" b="1" dirty="0" smtClean="0">
                <a:latin typeface="Arial" panose="020B0604020202020204" pitchFamily="34" charset="0"/>
                <a:cs typeface="Arial" panose="020B0604020202020204" pitchFamily="34" charset="0"/>
              </a:rPr>
              <a:t>Thank you</a:t>
            </a:r>
            <a:endParaRPr lang="en-IN" sz="9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69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code </a:t>
            </a:r>
            <a:r>
              <a:rPr lang="en-IN" dirty="0"/>
              <a:t>Coverage</a:t>
            </a:r>
            <a:endParaRPr lang="en-IN" dirty="0"/>
          </a:p>
        </p:txBody>
      </p:sp>
      <p:sp>
        <p:nvSpPr>
          <p:cNvPr id="3" name="Content Placeholder 2"/>
          <p:cNvSpPr>
            <a:spLocks noGrp="1"/>
          </p:cNvSpPr>
          <p:nvPr>
            <p:ph idx="1"/>
          </p:nvPr>
        </p:nvSpPr>
        <p:spPr/>
        <p:txBody>
          <a:bodyPr/>
          <a:lstStyle/>
          <a:p>
            <a:r>
              <a:rPr lang="en-US" sz="2400" dirty="0">
                <a:latin typeface="Arial" panose="020B0604020202020204" pitchFamily="34" charset="0"/>
                <a:cs typeface="Arial" panose="020B0604020202020204" pitchFamily="34" charset="0"/>
              </a:rPr>
              <a:t>Testing is a most important part of a software development lifecycle. Without testing, the software is not ready for deployment. To test Java applications we mostly used Junit. JUnit framework is a Java framework that is used for testing. And now, JUnit is used as a standard when there is a need to perform testing in </a:t>
            </a:r>
            <a:r>
              <a:rPr lang="en-US" sz="2400" dirty="0" smtClean="0">
                <a:latin typeface="Arial" panose="020B0604020202020204" pitchFamily="34" charset="0"/>
                <a:cs typeface="Arial" panose="020B0604020202020204" pitchFamily="34" charset="0"/>
              </a:rPr>
              <a:t>Java.</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39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 what is Code Coverage </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400" b="1" dirty="0">
                <a:latin typeface="Arial" panose="020B0604020202020204" pitchFamily="34" charset="0"/>
                <a:cs typeface="Arial" panose="020B0604020202020204" pitchFamily="34" charset="0"/>
              </a:rPr>
              <a:t>Code Coverage is a software metric that is used to measure how many lines of our code are executed during automated tests. </a:t>
            </a:r>
            <a:r>
              <a:rPr lang="en-US" sz="2400" dirty="0">
                <a:latin typeface="Arial" panose="020B0604020202020204" pitchFamily="34" charset="0"/>
                <a:cs typeface="Arial" panose="020B0604020202020204" pitchFamily="34" charset="0"/>
              </a:rPr>
              <a:t>In other words, we can also say Code Coverage describes the percentage of code covered by automated tests and it checks which parts of code run during the test suite and which don’t.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87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what is JaCoCo</a:t>
            </a:r>
            <a:endParaRPr lang="en-IN"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2400" b="1" dirty="0">
                <a:latin typeface="Arial" panose="020B0604020202020204" pitchFamily="34" charset="0"/>
                <a:cs typeface="Arial" panose="020B0604020202020204" pitchFamily="34" charset="0"/>
              </a:rPr>
              <a:t>JaCoCo </a:t>
            </a:r>
            <a:r>
              <a:rPr lang="en-US" sz="2400" dirty="0">
                <a:latin typeface="Arial" panose="020B0604020202020204" pitchFamily="34" charset="0"/>
                <a:cs typeface="Arial" panose="020B0604020202020204" pitchFamily="34" charset="0"/>
              </a:rPr>
              <a:t>stands for </a:t>
            </a:r>
            <a:r>
              <a:rPr lang="en-US" sz="2400" b="1" dirty="0">
                <a:latin typeface="Arial" panose="020B0604020202020204" pitchFamily="34" charset="0"/>
                <a:cs typeface="Arial" panose="020B0604020202020204" pitchFamily="34" charset="0"/>
              </a:rPr>
              <a:t>Ja</a:t>
            </a:r>
            <a:r>
              <a:rPr lang="en-US" sz="2400" dirty="0">
                <a:latin typeface="Arial" panose="020B0604020202020204" pitchFamily="34" charset="0"/>
                <a:cs typeface="Arial" panose="020B0604020202020204" pitchFamily="34" charset="0"/>
              </a:rPr>
              <a:t>va </a:t>
            </a:r>
            <a:r>
              <a:rPr lang="en-US" sz="2400" b="1" dirty="0">
                <a:latin typeface="Arial" panose="020B0604020202020204" pitchFamily="34" charset="0"/>
                <a:cs typeface="Arial" panose="020B0604020202020204" pitchFamily="34" charset="0"/>
              </a:rPr>
              <a:t>Co</a:t>
            </a:r>
            <a:r>
              <a:rPr lang="en-US" sz="2400" dirty="0">
                <a:latin typeface="Arial" panose="020B0604020202020204" pitchFamily="34" charset="0"/>
                <a:cs typeface="Arial" panose="020B0604020202020204" pitchFamily="34" charset="0"/>
              </a:rPr>
              <a:t>de </a:t>
            </a:r>
            <a:r>
              <a:rPr lang="en-US" sz="2400" b="1" dirty="0">
                <a:latin typeface="Arial" panose="020B0604020202020204" pitchFamily="34" charset="0"/>
                <a:cs typeface="Arial" panose="020B0604020202020204" pitchFamily="34" charset="0"/>
              </a:rPr>
              <a:t>Co</a:t>
            </a:r>
            <a:r>
              <a:rPr lang="en-US" sz="2400" dirty="0">
                <a:latin typeface="Arial" panose="020B0604020202020204" pitchFamily="34" charset="0"/>
                <a:cs typeface="Arial" panose="020B0604020202020204" pitchFamily="34" charset="0"/>
              </a:rPr>
              <a:t>verage. It is a free code coverage library for Java, which has been created by the EclEmma team. It creates code coverage reports and integrates well with IDEs like IntelliJ IDEA, Eclipse IDE, etc. JaCoCo also integrates with CI/CD tools like Jenkins, Circle CI, etc.,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36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37" y="267182"/>
            <a:ext cx="10863385" cy="1019175"/>
          </a:xfrm>
        </p:spPr>
        <p:txBody>
          <a:bodyPr/>
          <a:lstStyle/>
          <a:p>
            <a:r>
              <a:rPr lang="en-US" sz="4000" dirty="0">
                <a:latin typeface="Arial" panose="020B0604020202020204" pitchFamily="34" charset="0"/>
                <a:cs typeface="Arial" panose="020B0604020202020204" pitchFamily="34" charset="0"/>
              </a:rPr>
              <a:t>Add the JaCoCo maven plugin to your pom.xml file. </a:t>
            </a:r>
            <a:endParaRPr lang="en-IN"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0630" y="1286357"/>
            <a:ext cx="10861431" cy="4038600"/>
          </a:xfrm>
        </p:spPr>
        <p:txBody>
          <a:bodyPr/>
          <a:lstStyle/>
          <a:p>
            <a:r>
              <a:rPr lang="en-IN" sz="2000" dirty="0">
                <a:latin typeface="Arial" panose="020B0604020202020204" pitchFamily="34" charset="0"/>
                <a:cs typeface="Arial" panose="020B0604020202020204" pitchFamily="34" charset="0"/>
              </a:rPr>
              <a:t>&lt;plugin</a:t>
            </a:r>
            <a:r>
              <a:rPr lang="en-IN" sz="2000" dirty="0" smtClean="0">
                <a:latin typeface="Arial" panose="020B0604020202020204" pitchFamily="34" charset="0"/>
                <a:cs typeface="Arial" panose="020B0604020202020204" pitchFamily="34" charset="0"/>
              </a:rPr>
              <a:t>&gt;</a:t>
            </a:r>
          </a:p>
          <a:p>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&lt;</a:t>
            </a:r>
            <a:r>
              <a:rPr lang="en-IN" sz="2000" dirty="0" err="1">
                <a:latin typeface="Arial" panose="020B0604020202020204" pitchFamily="34" charset="0"/>
                <a:cs typeface="Arial" panose="020B0604020202020204" pitchFamily="34" charset="0"/>
              </a:rPr>
              <a:t>groupId</a:t>
            </a:r>
            <a:r>
              <a:rPr lang="en-IN" sz="2000" dirty="0">
                <a:latin typeface="Arial" panose="020B0604020202020204" pitchFamily="34" charset="0"/>
                <a:cs typeface="Arial" panose="020B0604020202020204" pitchFamily="34" charset="0"/>
              </a:rPr>
              <a:t>&gt;</a:t>
            </a:r>
            <a:r>
              <a:rPr lang="en-IN" sz="2000" dirty="0" err="1">
                <a:latin typeface="Arial" panose="020B0604020202020204" pitchFamily="34" charset="0"/>
                <a:cs typeface="Arial" panose="020B0604020202020204" pitchFamily="34" charset="0"/>
              </a:rPr>
              <a:t>org.jacoco</a:t>
            </a:r>
            <a:r>
              <a:rPr lang="en-IN" sz="2000" dirty="0">
                <a:latin typeface="Arial" panose="020B0604020202020204" pitchFamily="34" charset="0"/>
                <a:cs typeface="Arial" panose="020B0604020202020204" pitchFamily="34" charset="0"/>
              </a:rPr>
              <a:t>&lt;/</a:t>
            </a:r>
            <a:r>
              <a:rPr lang="en-IN" sz="2000" dirty="0" err="1">
                <a:latin typeface="Arial" panose="020B0604020202020204" pitchFamily="34" charset="0"/>
                <a:cs typeface="Arial" panose="020B0604020202020204" pitchFamily="34" charset="0"/>
              </a:rPr>
              <a:t>groupId</a:t>
            </a:r>
            <a:r>
              <a:rPr lang="en-IN" sz="2000" dirty="0">
                <a:latin typeface="Arial" panose="020B0604020202020204" pitchFamily="34" charset="0"/>
                <a:cs typeface="Arial" panose="020B0604020202020204" pitchFamily="34" charset="0"/>
              </a:rPr>
              <a:t>&gt;</a:t>
            </a:r>
          </a:p>
          <a:p>
            <a:r>
              <a:rPr lang="en-IN" sz="2000" dirty="0">
                <a:latin typeface="Arial" panose="020B0604020202020204" pitchFamily="34" charset="0"/>
                <a:cs typeface="Arial" panose="020B0604020202020204" pitchFamily="34" charset="0"/>
              </a:rPr>
              <a:t>                &lt;</a:t>
            </a:r>
            <a:r>
              <a:rPr lang="en-IN" sz="2000" dirty="0" err="1">
                <a:latin typeface="Arial" panose="020B0604020202020204" pitchFamily="34" charset="0"/>
                <a:cs typeface="Arial" panose="020B0604020202020204" pitchFamily="34" charset="0"/>
              </a:rPr>
              <a:t>artifactId</a:t>
            </a:r>
            <a:r>
              <a:rPr lang="en-IN" sz="2000" dirty="0">
                <a:latin typeface="Arial" panose="020B0604020202020204" pitchFamily="34" charset="0"/>
                <a:cs typeface="Arial" panose="020B0604020202020204" pitchFamily="34" charset="0"/>
              </a:rPr>
              <a:t>&gt;</a:t>
            </a:r>
            <a:r>
              <a:rPr lang="en-IN" sz="2000" dirty="0" err="1">
                <a:latin typeface="Arial" panose="020B0604020202020204" pitchFamily="34" charset="0"/>
                <a:cs typeface="Arial" panose="020B0604020202020204" pitchFamily="34" charset="0"/>
              </a:rPr>
              <a:t>jacoco</a:t>
            </a:r>
            <a:r>
              <a:rPr lang="en-IN" sz="2000" dirty="0">
                <a:latin typeface="Arial" panose="020B0604020202020204" pitchFamily="34" charset="0"/>
                <a:cs typeface="Arial" panose="020B0604020202020204" pitchFamily="34" charset="0"/>
              </a:rPr>
              <a:t>-maven-plugin&lt;/</a:t>
            </a:r>
            <a:r>
              <a:rPr lang="en-IN" sz="2000" dirty="0" err="1">
                <a:latin typeface="Arial" panose="020B0604020202020204" pitchFamily="34" charset="0"/>
                <a:cs typeface="Arial" panose="020B0604020202020204" pitchFamily="34" charset="0"/>
              </a:rPr>
              <a:t>artifactId</a:t>
            </a:r>
            <a:r>
              <a:rPr lang="en-IN" sz="2000" dirty="0">
                <a:latin typeface="Arial" panose="020B0604020202020204" pitchFamily="34" charset="0"/>
                <a:cs typeface="Arial" panose="020B0604020202020204" pitchFamily="34" charset="0"/>
              </a:rPr>
              <a:t>&gt;</a:t>
            </a:r>
          </a:p>
          <a:p>
            <a:r>
              <a:rPr lang="en-IN" sz="2000" dirty="0">
                <a:latin typeface="Arial" panose="020B0604020202020204" pitchFamily="34" charset="0"/>
                <a:cs typeface="Arial" panose="020B0604020202020204" pitchFamily="34" charset="0"/>
              </a:rPr>
              <a:t>                &lt;version&gt;0.8.3&lt;/version&gt;</a:t>
            </a:r>
          </a:p>
          <a:p>
            <a:r>
              <a:rPr lang="en-IN" sz="2000" dirty="0">
                <a:latin typeface="Arial" panose="020B0604020202020204" pitchFamily="34" charset="0"/>
                <a:cs typeface="Arial" panose="020B0604020202020204" pitchFamily="34" charset="0"/>
              </a:rPr>
              <a:t>                &lt;executions&gt;</a:t>
            </a:r>
          </a:p>
          <a:p>
            <a:r>
              <a:rPr lang="en-IN" sz="2000" dirty="0">
                <a:latin typeface="Arial" panose="020B0604020202020204" pitchFamily="34" charset="0"/>
                <a:cs typeface="Arial" panose="020B0604020202020204" pitchFamily="34" charset="0"/>
              </a:rPr>
              <a:t>                    &lt;execution&gt;</a:t>
            </a:r>
          </a:p>
          <a:p>
            <a:r>
              <a:rPr lang="en-IN" sz="2000" dirty="0">
                <a:latin typeface="Arial" panose="020B0604020202020204" pitchFamily="34" charset="0"/>
                <a:cs typeface="Arial" panose="020B0604020202020204" pitchFamily="34" charset="0"/>
              </a:rPr>
              <a:t>                        &lt;id&gt;prepare-agent&lt;/id&gt;</a:t>
            </a:r>
          </a:p>
          <a:p>
            <a:r>
              <a:rPr lang="en-IN" sz="2000" dirty="0">
                <a:latin typeface="Arial" panose="020B0604020202020204" pitchFamily="34" charset="0"/>
                <a:cs typeface="Arial" panose="020B0604020202020204" pitchFamily="34" charset="0"/>
              </a:rPr>
              <a:t>                        &lt;goals&gt;</a:t>
            </a:r>
          </a:p>
          <a:p>
            <a:r>
              <a:rPr lang="en-IN" sz="2000" dirty="0">
                <a:latin typeface="Arial" panose="020B0604020202020204" pitchFamily="34" charset="0"/>
                <a:cs typeface="Arial" panose="020B0604020202020204" pitchFamily="34" charset="0"/>
              </a:rPr>
              <a:t>                            &lt;goal&gt;prepare-agent&lt;/goal&gt;</a:t>
            </a:r>
          </a:p>
          <a:p>
            <a:r>
              <a:rPr lang="en-IN" sz="2000" dirty="0">
                <a:latin typeface="Arial" panose="020B0604020202020204" pitchFamily="34" charset="0"/>
                <a:cs typeface="Arial" panose="020B0604020202020204" pitchFamily="34" charset="0"/>
              </a:rPr>
              <a:t>                        &lt;/goals&gt;</a:t>
            </a:r>
          </a:p>
          <a:p>
            <a:r>
              <a:rPr lang="en-IN" sz="2000" dirty="0">
                <a:latin typeface="Arial" panose="020B0604020202020204" pitchFamily="34" charset="0"/>
                <a:cs typeface="Arial" panose="020B0604020202020204" pitchFamily="34" charset="0"/>
              </a:rPr>
              <a:t>                    &lt;/execution&gt;</a:t>
            </a:r>
          </a:p>
        </p:txBody>
      </p:sp>
    </p:spTree>
    <p:extLst>
      <p:ext uri="{BB962C8B-B14F-4D97-AF65-F5344CB8AC3E}">
        <p14:creationId xmlns:p14="http://schemas.microsoft.com/office/powerpoint/2010/main" val="66735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95" y="491226"/>
            <a:ext cx="10861431" cy="4038600"/>
          </a:xfrm>
        </p:spPr>
        <p:txBody>
          <a:bodyPr/>
          <a:lstStyle/>
          <a:p>
            <a:r>
              <a:rPr lang="en-US" sz="2000" dirty="0">
                <a:latin typeface="Arial" panose="020B0604020202020204" pitchFamily="34" charset="0"/>
                <a:cs typeface="Arial" panose="020B0604020202020204" pitchFamily="34" charset="0"/>
              </a:rPr>
              <a:t>&lt;execution&gt;</a:t>
            </a:r>
          </a:p>
          <a:p>
            <a:r>
              <a:rPr lang="en-US" sz="2000" dirty="0">
                <a:latin typeface="Arial" panose="020B0604020202020204" pitchFamily="34" charset="0"/>
                <a:cs typeface="Arial" panose="020B0604020202020204" pitchFamily="34" charset="0"/>
              </a:rPr>
              <a:t>                        &lt;id&gt;report&lt;/id&gt;</a:t>
            </a:r>
          </a:p>
          <a:p>
            <a:r>
              <a:rPr lang="en-US" sz="2000" dirty="0">
                <a:latin typeface="Arial" panose="020B0604020202020204" pitchFamily="34" charset="0"/>
                <a:cs typeface="Arial" panose="020B0604020202020204" pitchFamily="34" charset="0"/>
              </a:rPr>
              <a:t>                        &lt;phase&gt;prepare-package&lt;/phase&gt;</a:t>
            </a:r>
          </a:p>
          <a:p>
            <a:r>
              <a:rPr lang="en-US" sz="2000" dirty="0">
                <a:latin typeface="Arial" panose="020B0604020202020204" pitchFamily="34" charset="0"/>
                <a:cs typeface="Arial" panose="020B0604020202020204" pitchFamily="34" charset="0"/>
              </a:rPr>
              <a:t>                        &lt;goals&gt;</a:t>
            </a:r>
          </a:p>
          <a:p>
            <a:r>
              <a:rPr lang="en-US" sz="2000" dirty="0">
                <a:latin typeface="Arial" panose="020B0604020202020204" pitchFamily="34" charset="0"/>
                <a:cs typeface="Arial" panose="020B0604020202020204" pitchFamily="34" charset="0"/>
              </a:rPr>
              <a:t>                            &lt;goal&gt;report&lt;/goal&gt;</a:t>
            </a:r>
          </a:p>
          <a:p>
            <a:r>
              <a:rPr lang="en-US" sz="2000" dirty="0">
                <a:latin typeface="Arial" panose="020B0604020202020204" pitchFamily="34" charset="0"/>
                <a:cs typeface="Arial" panose="020B0604020202020204" pitchFamily="34" charset="0"/>
              </a:rPr>
              <a:t>                        &lt;/goals&gt;</a:t>
            </a:r>
          </a:p>
          <a:p>
            <a:r>
              <a:rPr lang="en-US" sz="2000" dirty="0">
                <a:latin typeface="Arial" panose="020B0604020202020204" pitchFamily="34" charset="0"/>
                <a:cs typeface="Arial" panose="020B0604020202020204" pitchFamily="34" charset="0"/>
              </a:rPr>
              <a:t>                    &lt;/execution&gt;</a:t>
            </a:r>
          </a:p>
          <a:p>
            <a:r>
              <a:rPr lang="en-US" sz="2000" dirty="0">
                <a:latin typeface="Arial" panose="020B0604020202020204" pitchFamily="34" charset="0"/>
                <a:cs typeface="Arial" panose="020B0604020202020204" pitchFamily="34" charset="0"/>
              </a:rPr>
              <a:t>                    &lt;execution&gt;</a:t>
            </a:r>
          </a:p>
          <a:p>
            <a:r>
              <a:rPr lang="en-US" sz="2000" dirty="0">
                <a:latin typeface="Arial" panose="020B0604020202020204" pitchFamily="34" charset="0"/>
                <a:cs typeface="Arial" panose="020B0604020202020204" pitchFamily="34" charset="0"/>
              </a:rPr>
              <a:t>                        &lt;id&gt;post-unit-test&lt;/id&gt;</a:t>
            </a:r>
          </a:p>
          <a:p>
            <a:r>
              <a:rPr lang="en-US" sz="2000" dirty="0">
                <a:latin typeface="Arial" panose="020B0604020202020204" pitchFamily="34" charset="0"/>
                <a:cs typeface="Arial" panose="020B0604020202020204" pitchFamily="34" charset="0"/>
              </a:rPr>
              <a:t>                        &lt;phase&gt;test&lt;/phase&gt;</a:t>
            </a:r>
          </a:p>
          <a:p>
            <a:r>
              <a:rPr lang="en-US" sz="2000" dirty="0">
                <a:latin typeface="Arial" panose="020B0604020202020204" pitchFamily="34" charset="0"/>
                <a:cs typeface="Arial" panose="020B0604020202020204" pitchFamily="34" charset="0"/>
              </a:rPr>
              <a:t>                        &lt;goals&gt;</a:t>
            </a:r>
          </a:p>
          <a:p>
            <a:r>
              <a:rPr lang="en-US" sz="2000" dirty="0">
                <a:latin typeface="Arial" panose="020B0604020202020204" pitchFamily="34" charset="0"/>
                <a:cs typeface="Arial" panose="020B0604020202020204" pitchFamily="34" charset="0"/>
              </a:rPr>
              <a:t>                            &lt;goal&gt;report&lt;/goal&gt;</a:t>
            </a:r>
          </a:p>
          <a:p>
            <a:r>
              <a:rPr lang="en-US" sz="2000" dirty="0">
                <a:latin typeface="Arial" panose="020B0604020202020204" pitchFamily="34" charset="0"/>
                <a:cs typeface="Arial" panose="020B0604020202020204" pitchFamily="34" charset="0"/>
              </a:rPr>
              <a:t>                        &lt;/goals&gt;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3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166"/>
            <a:ext cx="10861431" cy="4038600"/>
          </a:xfrm>
        </p:spPr>
        <p:txBody>
          <a:bodyPr/>
          <a:lstStyle/>
          <a:p>
            <a:r>
              <a:rPr lang="en-IN" sz="2000" dirty="0" smtClean="0">
                <a:latin typeface="Arial" panose="020B0604020202020204" pitchFamily="34" charset="0"/>
                <a:cs typeface="Arial" panose="020B0604020202020204" pitchFamily="34" charset="0"/>
              </a:rPr>
              <a:t>&lt;configuration&gt;</a:t>
            </a:r>
          </a:p>
          <a:p>
            <a:r>
              <a:rPr lang="en-IN" sz="2000" dirty="0" smtClean="0">
                <a:latin typeface="Arial" panose="020B0604020202020204" pitchFamily="34" charset="0"/>
                <a:cs typeface="Arial" panose="020B0604020202020204" pitchFamily="34" charset="0"/>
              </a:rPr>
              <a:t>     &lt;!-- Sets the path to the file which contains the execution data. --&gt;</a:t>
            </a:r>
          </a:p>
          <a:p>
            <a:r>
              <a:rPr lang="en-IN" sz="2000" dirty="0" smtClean="0">
                <a:latin typeface="Arial" panose="020B0604020202020204" pitchFamily="34" charset="0"/>
                <a:cs typeface="Arial" panose="020B0604020202020204" pitchFamily="34" charset="0"/>
              </a:rPr>
              <a:t>                            &lt;</a:t>
            </a:r>
            <a:r>
              <a:rPr lang="en-IN" sz="2000" dirty="0" err="1" smtClean="0">
                <a:latin typeface="Arial" panose="020B0604020202020204" pitchFamily="34" charset="0"/>
                <a:cs typeface="Arial" panose="020B0604020202020204" pitchFamily="34" charset="0"/>
              </a:rPr>
              <a:t>dataFile</a:t>
            </a:r>
            <a:r>
              <a:rPr lang="en-IN" sz="2000" dirty="0" smtClean="0">
                <a:latin typeface="Arial" panose="020B0604020202020204" pitchFamily="34" charset="0"/>
                <a:cs typeface="Arial" panose="020B0604020202020204" pitchFamily="34" charset="0"/>
              </a:rPr>
              <a:t>&gt;target/</a:t>
            </a:r>
            <a:r>
              <a:rPr lang="en-IN" sz="2000" dirty="0" err="1" smtClean="0">
                <a:latin typeface="Arial" panose="020B0604020202020204" pitchFamily="34" charset="0"/>
                <a:cs typeface="Arial" panose="020B0604020202020204" pitchFamily="34" charset="0"/>
              </a:rPr>
              <a:t>jacoco.exec</a:t>
            </a:r>
            <a:r>
              <a:rPr lang="en-IN" sz="2000" dirty="0" smtClean="0">
                <a:latin typeface="Arial" panose="020B0604020202020204" pitchFamily="34" charset="0"/>
                <a:cs typeface="Arial" panose="020B0604020202020204" pitchFamily="34" charset="0"/>
              </a:rPr>
              <a:t>&lt;/</a:t>
            </a:r>
            <a:r>
              <a:rPr lang="en-IN" sz="2000" dirty="0" err="1" smtClean="0">
                <a:latin typeface="Arial" panose="020B0604020202020204" pitchFamily="34" charset="0"/>
                <a:cs typeface="Arial" panose="020B0604020202020204" pitchFamily="34" charset="0"/>
              </a:rPr>
              <a:t>dataFile</a:t>
            </a:r>
            <a:r>
              <a:rPr lang="en-IN" sz="2000" dirty="0" smtClean="0">
                <a:latin typeface="Arial" panose="020B0604020202020204" pitchFamily="34" charset="0"/>
                <a:cs typeface="Arial" panose="020B0604020202020204" pitchFamily="34" charset="0"/>
              </a:rPr>
              <a:t>&gt;</a:t>
            </a:r>
          </a:p>
          <a:p>
            <a:r>
              <a:rPr lang="en-IN" sz="2000" dirty="0" smtClean="0">
                <a:latin typeface="Arial" panose="020B0604020202020204" pitchFamily="34" charset="0"/>
                <a:cs typeface="Arial" panose="020B0604020202020204" pitchFamily="34" charset="0"/>
              </a:rPr>
              <a:t>                            &lt;!-- Sets the output directory for the code coverage report. --&gt;</a:t>
            </a:r>
          </a:p>
          <a:p>
            <a:r>
              <a:rPr lang="en-IN" sz="2000" dirty="0" smtClean="0">
                <a:latin typeface="Arial" panose="020B0604020202020204" pitchFamily="34" charset="0"/>
                <a:cs typeface="Arial" panose="020B0604020202020204" pitchFamily="34" charset="0"/>
              </a:rPr>
              <a:t>                            &lt;</a:t>
            </a:r>
            <a:r>
              <a:rPr lang="en-IN" sz="2000" dirty="0" err="1" smtClean="0">
                <a:latin typeface="Arial" panose="020B0604020202020204" pitchFamily="34" charset="0"/>
                <a:cs typeface="Arial" panose="020B0604020202020204" pitchFamily="34" charset="0"/>
              </a:rPr>
              <a:t>outputDirectory</a:t>
            </a:r>
            <a:r>
              <a:rPr lang="en-IN" sz="2000" dirty="0" smtClean="0">
                <a:latin typeface="Arial" panose="020B0604020202020204" pitchFamily="34" charset="0"/>
                <a:cs typeface="Arial" panose="020B0604020202020204" pitchFamily="34" charset="0"/>
              </a:rPr>
              <a:t>&gt;target/my-reports&lt;/</a:t>
            </a:r>
            <a:r>
              <a:rPr lang="en-IN" sz="2000" dirty="0" err="1" smtClean="0">
                <a:latin typeface="Arial" panose="020B0604020202020204" pitchFamily="34" charset="0"/>
                <a:cs typeface="Arial" panose="020B0604020202020204" pitchFamily="34" charset="0"/>
              </a:rPr>
              <a:t>outputDirectory</a:t>
            </a:r>
            <a:r>
              <a:rPr lang="en-IN" sz="2000" dirty="0" smtClean="0">
                <a:latin typeface="Arial" panose="020B0604020202020204" pitchFamily="34" charset="0"/>
                <a:cs typeface="Arial" panose="020B0604020202020204" pitchFamily="34" charset="0"/>
              </a:rPr>
              <a:t>&gt;</a:t>
            </a:r>
          </a:p>
          <a:p>
            <a:r>
              <a:rPr lang="en-IN" sz="2000" dirty="0" smtClean="0">
                <a:latin typeface="Arial" panose="020B0604020202020204" pitchFamily="34" charset="0"/>
                <a:cs typeface="Arial" panose="020B0604020202020204" pitchFamily="34" charset="0"/>
              </a:rPr>
              <a:t>                        &lt;/configuration&gt;</a:t>
            </a:r>
          </a:p>
          <a:p>
            <a:r>
              <a:rPr lang="en-IN" sz="2000" dirty="0" smtClean="0">
                <a:latin typeface="Arial" panose="020B0604020202020204" pitchFamily="34" charset="0"/>
                <a:cs typeface="Arial" panose="020B0604020202020204" pitchFamily="34" charset="0"/>
              </a:rPr>
              <a:t>                    &lt;/execution&gt;</a:t>
            </a:r>
          </a:p>
          <a:p>
            <a:r>
              <a:rPr lang="en-IN" sz="2000" dirty="0" smtClean="0">
                <a:latin typeface="Arial" panose="020B0604020202020204" pitchFamily="34" charset="0"/>
                <a:cs typeface="Arial" panose="020B0604020202020204" pitchFamily="34" charset="0"/>
              </a:rPr>
              <a:t>                &lt;/executions&gt;</a:t>
            </a:r>
          </a:p>
          <a:p>
            <a:r>
              <a:rPr lang="en-IN" sz="2000" dirty="0" smtClean="0">
                <a:latin typeface="Arial" panose="020B0604020202020204" pitchFamily="34" charset="0"/>
                <a:cs typeface="Arial" panose="020B0604020202020204" pitchFamily="34" charset="0"/>
              </a:rPr>
              <a:t>                &lt;configuration&gt;</a:t>
            </a:r>
          </a:p>
          <a:p>
            <a:r>
              <a:rPr lang="en-IN" sz="2000" dirty="0" smtClean="0">
                <a:latin typeface="Arial" panose="020B0604020202020204" pitchFamily="34" charset="0"/>
                <a:cs typeface="Arial" panose="020B0604020202020204" pitchFamily="34" charset="0"/>
              </a:rPr>
              <a:t>                    &lt;</a:t>
            </a:r>
            <a:r>
              <a:rPr lang="en-IN" sz="2000" dirty="0" err="1" smtClean="0">
                <a:latin typeface="Arial" panose="020B0604020202020204" pitchFamily="34" charset="0"/>
                <a:cs typeface="Arial" panose="020B0604020202020204" pitchFamily="34" charset="0"/>
              </a:rPr>
              <a:t>systemPropertyVariables</a:t>
            </a:r>
            <a:r>
              <a:rPr lang="en-IN" sz="2000" dirty="0" smtClean="0">
                <a:latin typeface="Arial" panose="020B0604020202020204" pitchFamily="34" charset="0"/>
                <a:cs typeface="Arial" panose="020B0604020202020204" pitchFamily="34" charset="0"/>
              </a:rPr>
              <a:t>&gt;</a:t>
            </a:r>
          </a:p>
          <a:p>
            <a:r>
              <a:rPr lang="en-IN" sz="2000" dirty="0" smtClean="0">
                <a:latin typeface="Arial" panose="020B0604020202020204" pitchFamily="34" charset="0"/>
                <a:cs typeface="Arial" panose="020B0604020202020204" pitchFamily="34" charset="0"/>
              </a:rPr>
              <a:t>                        &lt;</a:t>
            </a:r>
            <a:r>
              <a:rPr lang="en-IN" sz="2000" dirty="0" err="1" smtClean="0">
                <a:latin typeface="Arial" panose="020B0604020202020204" pitchFamily="34" charset="0"/>
                <a:cs typeface="Arial" panose="020B0604020202020204" pitchFamily="34" charset="0"/>
              </a:rPr>
              <a:t>jacoco-agent.destfile</a:t>
            </a:r>
            <a:r>
              <a:rPr lang="en-IN" sz="2000" dirty="0" smtClean="0">
                <a:latin typeface="Arial" panose="020B0604020202020204" pitchFamily="34" charset="0"/>
                <a:cs typeface="Arial" panose="020B0604020202020204" pitchFamily="34" charset="0"/>
              </a:rPr>
              <a:t>&gt;target/</a:t>
            </a:r>
            <a:r>
              <a:rPr lang="en-IN" sz="2000" dirty="0" err="1" smtClean="0">
                <a:latin typeface="Arial" panose="020B0604020202020204" pitchFamily="34" charset="0"/>
                <a:cs typeface="Arial" panose="020B0604020202020204" pitchFamily="34" charset="0"/>
              </a:rPr>
              <a:t>jacoco.exec</a:t>
            </a:r>
            <a:r>
              <a:rPr lang="en-IN" sz="2000" dirty="0" smtClean="0">
                <a:latin typeface="Arial" panose="020B0604020202020204" pitchFamily="34" charset="0"/>
                <a:cs typeface="Arial" panose="020B0604020202020204" pitchFamily="34" charset="0"/>
              </a:rPr>
              <a:t>&lt;/</a:t>
            </a:r>
            <a:r>
              <a:rPr lang="en-IN" sz="2000" dirty="0" err="1" smtClean="0">
                <a:latin typeface="Arial" panose="020B0604020202020204" pitchFamily="34" charset="0"/>
                <a:cs typeface="Arial" panose="020B0604020202020204" pitchFamily="34" charset="0"/>
              </a:rPr>
              <a:t>jacoco-agent.destfile</a:t>
            </a:r>
            <a:r>
              <a:rPr lang="en-IN" sz="2000" dirty="0" smtClean="0">
                <a:latin typeface="Arial" panose="020B0604020202020204" pitchFamily="34" charset="0"/>
                <a:cs typeface="Arial" panose="020B0604020202020204" pitchFamily="34" charset="0"/>
              </a:rPr>
              <a:t>&gt;</a:t>
            </a:r>
          </a:p>
          <a:p>
            <a:r>
              <a:rPr lang="en-IN" sz="2000" dirty="0" smtClean="0">
                <a:latin typeface="Arial" panose="020B0604020202020204" pitchFamily="34" charset="0"/>
                <a:cs typeface="Arial" panose="020B0604020202020204" pitchFamily="34" charset="0"/>
              </a:rPr>
              <a:t>                    &lt;/</a:t>
            </a:r>
            <a:r>
              <a:rPr lang="en-IN" sz="2000" dirty="0" err="1" smtClean="0">
                <a:latin typeface="Arial" panose="020B0604020202020204" pitchFamily="34" charset="0"/>
                <a:cs typeface="Arial" panose="020B0604020202020204" pitchFamily="34" charset="0"/>
              </a:rPr>
              <a:t>systemPropertyVariables</a:t>
            </a:r>
            <a:r>
              <a:rPr lang="en-IN" sz="2000" dirty="0" smtClean="0">
                <a:latin typeface="Arial" panose="020B0604020202020204" pitchFamily="34" charset="0"/>
                <a:cs typeface="Arial" panose="020B0604020202020204" pitchFamily="34" charset="0"/>
              </a:rPr>
              <a:t>&gt;</a:t>
            </a:r>
          </a:p>
          <a:p>
            <a:r>
              <a:rPr lang="en-IN" sz="2000" dirty="0" smtClean="0">
                <a:latin typeface="Arial" panose="020B0604020202020204" pitchFamily="34" charset="0"/>
                <a:cs typeface="Arial" panose="020B0604020202020204" pitchFamily="34" charset="0"/>
              </a:rPr>
              <a:t>                &lt;/configuration&gt;</a:t>
            </a:r>
          </a:p>
          <a:p>
            <a:r>
              <a:rPr lang="en-IN" sz="2000" dirty="0" smtClean="0">
                <a:latin typeface="Arial" panose="020B0604020202020204" pitchFamily="34" charset="0"/>
                <a:cs typeface="Arial" panose="020B0604020202020204" pitchFamily="34" charset="0"/>
              </a:rPr>
              <a:t>            &lt;/plugin&gt;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3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the JaCoCo plugin inside </a:t>
            </a:r>
            <a:br>
              <a:rPr lang="en-IN" dirty="0" smtClean="0"/>
            </a:br>
            <a:r>
              <a:rPr lang="en-IN" dirty="0" smtClean="0"/>
              <a:t>         the Pom.xml</a:t>
            </a:r>
            <a:endParaRPr lang="en-IN" dirty="0"/>
          </a:p>
        </p:txBody>
      </p:sp>
      <p:pic>
        <p:nvPicPr>
          <p:cNvPr id="4" name="Content Placeholder 3"/>
          <p:cNvPicPr>
            <a:picLocks noGrp="1" noChangeAspect="1"/>
          </p:cNvPicPr>
          <p:nvPr>
            <p:ph idx="1"/>
          </p:nvPr>
        </p:nvPicPr>
        <p:blipFill>
          <a:blip r:embed="rId2"/>
          <a:stretch>
            <a:fillRect/>
          </a:stretch>
        </p:blipFill>
        <p:spPr>
          <a:xfrm>
            <a:off x="1320327" y="1829698"/>
            <a:ext cx="6538685" cy="4038600"/>
          </a:xfrm>
          <a:prstGeom prst="rect">
            <a:avLst/>
          </a:prstGeom>
        </p:spPr>
      </p:pic>
      <p:sp>
        <p:nvSpPr>
          <p:cNvPr id="5" name="TextBox 4"/>
          <p:cNvSpPr txBox="1"/>
          <p:nvPr/>
        </p:nvSpPr>
        <p:spPr>
          <a:xfrm>
            <a:off x="6824869" y="2849217"/>
            <a:ext cx="3458818" cy="120032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Add the JaCoCo plugin inside the build before the plugin management.</a:t>
            </a:r>
            <a:endParaRPr lang="en-IN" sz="2400" dirty="0">
              <a:latin typeface="Arial" panose="020B0604020202020204" pitchFamily="34" charset="0"/>
              <a:cs typeface="Arial" panose="020B0604020202020204" pitchFamily="34" charset="0"/>
            </a:endParaRPr>
          </a:p>
        </p:txBody>
      </p:sp>
      <p:sp>
        <p:nvSpPr>
          <p:cNvPr id="6" name="Right Arrow 5"/>
          <p:cNvSpPr/>
          <p:nvPr/>
        </p:nvSpPr>
        <p:spPr bwMode="auto">
          <a:xfrm>
            <a:off x="5353878" y="3087757"/>
            <a:ext cx="1086679" cy="64935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itchFamily="34" charset="0"/>
              <a:buNone/>
            </a:pPr>
            <a:endParaRPr kumimoji="0" lang="en-IN" sz="1800" b="0" i="0" u="none" strike="noStrike" cap="none" normalizeH="0" baseline="0" smtClean="0">
              <a:ln>
                <a:noFill/>
              </a:ln>
              <a:solidFill>
                <a:schemeClr val="tx1"/>
              </a:solidFill>
              <a:effectLst/>
              <a:latin typeface="Arial" pitchFamily="34" charset="0"/>
              <a:ea typeface="SimSun" pitchFamily="2" charset="-122"/>
            </a:endParaRPr>
          </a:p>
        </p:txBody>
      </p:sp>
    </p:spTree>
    <p:extLst>
      <p:ext uri="{BB962C8B-B14F-4D97-AF65-F5344CB8AC3E}">
        <p14:creationId xmlns:p14="http://schemas.microsoft.com/office/powerpoint/2010/main" val="31652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30" y="256695"/>
            <a:ext cx="10863385" cy="1019175"/>
          </a:xfrm>
        </p:spPr>
        <p:txBody>
          <a:bodyPr/>
          <a:lstStyle/>
          <a:p>
            <a:r>
              <a:rPr lang="en-IN" sz="4000" dirty="0" smtClean="0">
                <a:latin typeface="Arial" panose="020B0604020202020204" pitchFamily="34" charset="0"/>
                <a:cs typeface="Arial" panose="020B0604020202020204" pitchFamily="34" charset="0"/>
              </a:rPr>
              <a:t>Testing the code </a:t>
            </a:r>
            <a:endParaRPr lang="en-IN"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563489" y="2085208"/>
            <a:ext cx="9288171" cy="3918026"/>
          </a:xfrm>
          <a:prstGeom prst="rect">
            <a:avLst/>
          </a:prstGeom>
        </p:spPr>
      </p:pic>
      <p:sp>
        <p:nvSpPr>
          <p:cNvPr id="5" name="TextBox 4"/>
          <p:cNvSpPr txBox="1"/>
          <p:nvPr/>
        </p:nvSpPr>
        <p:spPr>
          <a:xfrm>
            <a:off x="4055165" y="1086679"/>
            <a:ext cx="6228522" cy="830997"/>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When we Run the command </a:t>
            </a:r>
            <a:r>
              <a:rPr lang="en-IN" sz="2400" dirty="0" err="1" smtClean="0">
                <a:latin typeface="Arial" panose="020B0604020202020204" pitchFamily="34" charset="0"/>
                <a:cs typeface="Arial" panose="020B0604020202020204" pitchFamily="34" charset="0"/>
              </a:rPr>
              <a:t>mvn</a:t>
            </a:r>
            <a:r>
              <a:rPr lang="en-IN" sz="2400" dirty="0" smtClean="0">
                <a:latin typeface="Arial" panose="020B0604020202020204" pitchFamily="34" charset="0"/>
                <a:cs typeface="Arial" panose="020B0604020202020204" pitchFamily="34" charset="0"/>
              </a:rPr>
              <a:t> test it will test the code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700256"/>
      </p:ext>
    </p:extLst>
  </p:cSld>
  <p:clrMapOvr>
    <a:masterClrMapping/>
  </p:clrMapOvr>
</p:sld>
</file>

<file path=ppt/theme/theme1.xml><?xml version="1.0" encoding="utf-8"?>
<a:theme xmlns:a="http://schemas.openxmlformats.org/drawingml/2006/main" name="Theme-yellow">
  <a:themeElements>
    <a:clrScheme name="Custom 3">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1F845B"/>
      </a:hlink>
      <a:folHlink>
        <a:srgbClr val="3BAB7E"/>
      </a:folHlink>
    </a:clrScheme>
    <a:fontScheme name="Theme-yellow">
      <a:majorFont>
        <a:latin typeface="Roboto"/>
        <a:ea typeface="MS PGothic"/>
        <a:cs typeface=""/>
      </a:majorFont>
      <a:minorFont>
        <a:latin typeface="Roboto"/>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extraClrScheme>
      <a:clrScheme name="Theme-yellow 1">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t [Compatibility Mode]" id="{F6744D54-3BC4-4BAF-9BCB-500F8BCD10EF}" vid="{158B79B8-3F7A-45C2-97ED-95428EC8C34E}"/>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SkillRary Template</Template>
  <TotalTime>201</TotalTime>
  <Pages>0</Pages>
  <Words>369</Words>
  <Characters>0</Characters>
  <Application>Microsoft Office PowerPoint</Application>
  <PresentationFormat>Widescreen</PresentationFormat>
  <Lines>0</Lines>
  <Paragraphs>55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MS PGothic</vt:lpstr>
      <vt:lpstr>SimSun</vt:lpstr>
      <vt:lpstr>Arial</vt:lpstr>
      <vt:lpstr>Bebas Neue</vt:lpstr>
      <vt:lpstr>Corbel</vt:lpstr>
      <vt:lpstr>Helvetica Neue</vt:lpstr>
      <vt:lpstr>Open Sans</vt:lpstr>
      <vt:lpstr>Roboto</vt:lpstr>
      <vt:lpstr>Wingdings</vt:lpstr>
      <vt:lpstr>Theme-yellow</vt:lpstr>
      <vt:lpstr>PowerPoint Presentation</vt:lpstr>
      <vt:lpstr>Why we need code Coverage</vt:lpstr>
      <vt:lpstr> what is Code Coverage </vt:lpstr>
      <vt:lpstr>what is JaCoCo</vt:lpstr>
      <vt:lpstr>Add the JaCoCo maven plugin to your pom.xml file. </vt:lpstr>
      <vt:lpstr>PowerPoint Presentation</vt:lpstr>
      <vt:lpstr>PowerPoint Presentation</vt:lpstr>
      <vt:lpstr>Adding the JaCoCo plugin inside           the Pom.xml</vt:lpstr>
      <vt:lpstr>Testing the code </vt:lpstr>
      <vt:lpstr>Report  will Get Generated inside       the Target folder </vt:lpstr>
      <vt:lpstr>Generated Reports </vt:lpstr>
      <vt:lpstr>So you can see your report will be shown like this  and the percentage completely depends on how you have            written the test cases</vt:lpstr>
      <vt:lpstr>PowerPoint Presentation</vt:lpstr>
      <vt:lpstr>PowerPoint Presentation</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Ashok</dc:creator>
  <cp:lastModifiedBy>user</cp:lastModifiedBy>
  <cp:revision>24</cp:revision>
  <dcterms:created xsi:type="dcterms:W3CDTF">2019-08-08T12:48:27Z</dcterms:created>
  <dcterms:modified xsi:type="dcterms:W3CDTF">2022-08-25T11:50:52Z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