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notesMasterIdLst>
    <p:notesMasterId r:id="rId76"/>
  </p:notesMasterIdLst>
  <p:sldIdLst>
    <p:sldId id="618" r:id="rId2"/>
    <p:sldId id="62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6" r:id="rId12"/>
    <p:sldId id="637" r:id="rId13"/>
    <p:sldId id="638" r:id="rId14"/>
    <p:sldId id="639" r:id="rId15"/>
    <p:sldId id="630" r:id="rId16"/>
    <p:sldId id="631" r:id="rId17"/>
    <p:sldId id="632" r:id="rId18"/>
    <p:sldId id="633" r:id="rId19"/>
    <p:sldId id="634" r:id="rId20"/>
    <p:sldId id="635" r:id="rId21"/>
    <p:sldId id="640" r:id="rId22"/>
    <p:sldId id="641" r:id="rId23"/>
    <p:sldId id="642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652" r:id="rId34"/>
    <p:sldId id="653" r:id="rId35"/>
    <p:sldId id="654" r:id="rId36"/>
    <p:sldId id="655" r:id="rId37"/>
    <p:sldId id="656" r:id="rId38"/>
    <p:sldId id="657" r:id="rId39"/>
    <p:sldId id="658" r:id="rId40"/>
    <p:sldId id="663" r:id="rId41"/>
    <p:sldId id="660" r:id="rId42"/>
    <p:sldId id="661" r:id="rId43"/>
    <p:sldId id="662" r:id="rId44"/>
    <p:sldId id="671" r:id="rId45"/>
    <p:sldId id="659" r:id="rId46"/>
    <p:sldId id="664" r:id="rId47"/>
    <p:sldId id="665" r:id="rId48"/>
    <p:sldId id="666" r:id="rId49"/>
    <p:sldId id="667" r:id="rId50"/>
    <p:sldId id="668" r:id="rId51"/>
    <p:sldId id="669" r:id="rId52"/>
    <p:sldId id="670" r:id="rId53"/>
    <p:sldId id="672" r:id="rId54"/>
    <p:sldId id="673" r:id="rId55"/>
    <p:sldId id="674" r:id="rId56"/>
    <p:sldId id="675" r:id="rId57"/>
    <p:sldId id="684" r:id="rId58"/>
    <p:sldId id="676" r:id="rId59"/>
    <p:sldId id="677" r:id="rId60"/>
    <p:sldId id="678" r:id="rId61"/>
    <p:sldId id="679" r:id="rId62"/>
    <p:sldId id="680" r:id="rId63"/>
    <p:sldId id="681" r:id="rId64"/>
    <p:sldId id="682" r:id="rId65"/>
    <p:sldId id="683" r:id="rId66"/>
    <p:sldId id="693" r:id="rId67"/>
    <p:sldId id="685" r:id="rId68"/>
    <p:sldId id="686" r:id="rId69"/>
    <p:sldId id="687" r:id="rId70"/>
    <p:sldId id="688" r:id="rId71"/>
    <p:sldId id="689" r:id="rId72"/>
    <p:sldId id="690" r:id="rId73"/>
    <p:sldId id="691" r:id="rId74"/>
    <p:sldId id="692" r:id="rId7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orient="horz" pos="6" userDrawn="1">
          <p15:clr>
            <a:srgbClr val="A4A3A4"/>
          </p15:clr>
        </p15:guide>
        <p15:guide id="3" pos="39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79"/>
    <a:srgbClr val="060707"/>
    <a:srgbClr val="1BB862"/>
    <a:srgbClr val="3CFDD4"/>
    <a:srgbClr val="40FBAC"/>
    <a:srgbClr val="FFFFFF"/>
    <a:srgbClr val="008173"/>
    <a:srgbClr val="008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2869" autoAdjust="0"/>
  </p:normalViewPr>
  <p:slideViewPr>
    <p:cSldViewPr snapToGrid="0">
      <p:cViewPr varScale="1">
        <p:scale>
          <a:sx n="72" d="100"/>
          <a:sy n="72" d="100"/>
        </p:scale>
        <p:origin x="672" y="72"/>
      </p:cViewPr>
      <p:guideLst>
        <p:guide orient="horz" pos="2174"/>
        <p:guide orient="horz" pos="6"/>
        <p:guide pos="39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5CBEE01-6CE4-44AB-9862-B75D2405623D}" type="datetime1">
              <a:rPr lang="en-US"/>
              <a:pPr>
                <a:defRPr/>
              </a:pPr>
              <a:t>8/24/2022</a:t>
            </a:fld>
            <a:endParaRPr lang="en-US" sz="1200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517775" y="857250"/>
            <a:ext cx="41084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914400" y="3297238"/>
            <a:ext cx="73152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Click to edit Master text styles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Second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Third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Fourth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Fifth level</a:t>
            </a:r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931B27F-870F-4DE4-8065-D45CBD9271DC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75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rgbClr val="060707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0707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4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504831" y="6438902"/>
            <a:ext cx="7182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90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5635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0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96216" y="777880"/>
            <a:ext cx="2715846" cy="53181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680" y="777880"/>
            <a:ext cx="7959969" cy="53181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56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0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0707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60707"/>
                </a:solidFill>
              </a:defRPr>
            </a:lvl1pPr>
            <a:lvl2pPr marL="565150" indent="-342900">
              <a:buClr>
                <a:srgbClr val="39A379"/>
              </a:buClr>
              <a:buFont typeface="Wingdings" panose="05000000000000000000" pitchFamily="2" charset="2"/>
              <a:buChar char="Ø"/>
              <a:defRPr sz="2000">
                <a:solidFill>
                  <a:srgbClr val="060707"/>
                </a:solidFill>
              </a:defRPr>
            </a:lvl2pPr>
            <a:lvl3pPr marL="788988" indent="-342900">
              <a:buClr>
                <a:srgbClr val="39A379"/>
              </a:buClr>
              <a:buFont typeface="Wingdings" panose="05000000000000000000" pitchFamily="2" charset="2"/>
              <a:buChar char="Ø"/>
              <a:defRPr sz="2000">
                <a:solidFill>
                  <a:srgbClr val="060707"/>
                </a:solidFill>
              </a:defRPr>
            </a:lvl3pPr>
            <a:lvl4pPr>
              <a:defRPr sz="2000">
                <a:solidFill>
                  <a:srgbClr val="060707"/>
                </a:solidFill>
              </a:defRPr>
            </a:lvl4pPr>
            <a:lvl5pPr>
              <a:defRPr sz="2000">
                <a:solidFill>
                  <a:srgbClr val="060707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3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25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680" y="2057400"/>
            <a:ext cx="5335954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400"/>
            <a:ext cx="5337908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8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82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5631" y="62706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452080" y="6445250"/>
            <a:ext cx="725658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8" y="63055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11" y="6338893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0707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4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2022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9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495065" y="6438900"/>
            <a:ext cx="72018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611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438400" y="6438900"/>
            <a:ext cx="721750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993"/>
            <a:ext cx="79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484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Open Sans" pitchFamily="34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3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8678" y="777880"/>
            <a:ext cx="1086338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ebas Neue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8680" y="2057400"/>
            <a:ext cx="1086143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Open Sans" pitchFamily="2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Open Sans" pitchFamily="2" charset="0"/>
              </a:rPr>
              <a:t>Second level</a:t>
            </a:r>
          </a:p>
          <a:p>
            <a:pPr lvl="2"/>
            <a:r>
              <a:rPr lang="en-US" altLang="zh-CN">
                <a:sym typeface="Open Sans" pitchFamily="2" charset="0"/>
              </a:rPr>
              <a:t>Third level</a:t>
            </a:r>
          </a:p>
          <a:p>
            <a:pPr lvl="3"/>
            <a:r>
              <a:rPr lang="en-US" altLang="zh-CN">
                <a:sym typeface="Open Sans" pitchFamily="2" charset="0"/>
              </a:rPr>
              <a:t>Fourth level</a:t>
            </a:r>
          </a:p>
          <a:p>
            <a:pPr lvl="4"/>
            <a:r>
              <a:rPr lang="en-US" altLang="zh-CN">
                <a:sym typeface="Open Sans" pitchFamily="2" charset="0"/>
              </a:rPr>
              <a:t>Fifth level</a:t>
            </a:r>
          </a:p>
        </p:txBody>
      </p:sp>
      <p:sp>
        <p:nvSpPr>
          <p:cNvPr id="1029" name="Text Placeholder 3"/>
          <p:cNvSpPr>
            <a:spLocks noChangeArrowheads="1"/>
          </p:cNvSpPr>
          <p:nvPr/>
        </p:nvSpPr>
        <p:spPr bwMode="auto">
          <a:xfrm>
            <a:off x="660403" y="333375"/>
            <a:ext cx="446063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13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 bldLvl="0"/>
    </p:bldLst>
  </p:timing>
  <p:txStyles>
    <p:titleStyle>
      <a:lvl1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+mj-ea"/>
          <a:cs typeface="+mj-cs"/>
          <a:sym typeface="Bebas Neue" charset="0"/>
        </a:defRPr>
      </a:lvl1pPr>
      <a:lvl2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2pPr>
      <a:lvl3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3pPr>
      <a:lvl4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4pPr>
      <a:lvl5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5pPr>
      <a:lvl6pPr marL="12001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6pPr>
      <a:lvl7pPr marL="16573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7pPr>
      <a:lvl8pPr marL="21145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8pPr>
      <a:lvl9pPr marL="25717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9pPr>
    </p:titleStyle>
    <p:bodyStyle>
      <a:lvl1pPr marL="38100" indent="-38100" algn="l" defTabSz="742950" rtl="0" eaLnBrk="1" fontAlgn="base" hangingPunct="1">
        <a:spcBef>
          <a:spcPts val="1138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defRPr sz="1700">
          <a:solidFill>
            <a:schemeClr val="tx1"/>
          </a:solidFill>
          <a:latin typeface="Helvetica Neue"/>
          <a:ea typeface="+mn-ea"/>
          <a:cs typeface="+mn-cs"/>
          <a:sym typeface="Open Sans" pitchFamily="2" charset="0"/>
        </a:defRPr>
      </a:lvl1pPr>
      <a:lvl2pPr marL="222250" indent="234950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600">
          <a:solidFill>
            <a:schemeClr val="tx1"/>
          </a:solidFill>
          <a:latin typeface="Helvetica Neue"/>
          <a:ea typeface="+mn-ea"/>
          <a:sym typeface="Open Sans" pitchFamily="2" charset="0"/>
        </a:defRPr>
      </a:lvl2pPr>
      <a:lvl3pPr marL="446088" indent="468313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400">
          <a:solidFill>
            <a:schemeClr val="tx1"/>
          </a:solidFill>
          <a:latin typeface="Helvetica Neue"/>
          <a:ea typeface="+mn-ea"/>
          <a:sym typeface="Open Sans" pitchFamily="2" charset="0"/>
        </a:defRPr>
      </a:lvl3pPr>
      <a:lvl4pPr marL="668338" indent="703263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300">
          <a:solidFill>
            <a:schemeClr val="tx1"/>
          </a:solidFill>
          <a:latin typeface="Helvetica Neue"/>
          <a:ea typeface="+mn-ea"/>
          <a:sym typeface="Open Sans" pitchFamily="2" charset="0"/>
        </a:defRPr>
      </a:lvl4pPr>
      <a:lvl5pPr marL="892175" indent="936625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300">
          <a:solidFill>
            <a:schemeClr val="tx1"/>
          </a:solidFill>
          <a:latin typeface="Helvetica Neue"/>
          <a:ea typeface="+mn-ea"/>
          <a:sym typeface="Open Sans" pitchFamily="2" charset="0"/>
        </a:defRPr>
      </a:lvl5pPr>
      <a:lvl6pPr marL="13493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6pPr>
      <a:lvl7pPr marL="18065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7pPr>
      <a:lvl8pPr marL="22637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8pPr>
      <a:lvl9pPr marL="27209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9A3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007"/>
            <a:ext cx="12189478" cy="30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0840" y="3515360"/>
            <a:ext cx="11978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Jenkins-Sonar-</a:t>
            </a:r>
            <a:r>
              <a:rPr lang="en-IN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endParaRPr lang="en-IN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 pipeline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62" y="1108509"/>
            <a:ext cx="5265876" cy="464098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7782128" y="3297677"/>
            <a:ext cx="1040859" cy="583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822987" y="2889115"/>
            <a:ext cx="336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valid username &amp; password which is created in create first admin user.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4179" y="1108509"/>
            <a:ext cx="3193900" cy="453353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352" y="2037144"/>
            <a:ext cx="8183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of </a:t>
            </a:r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integrating with Jenkins  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28750"/>
            <a:ext cx="11483954" cy="52560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4466" y="4027990"/>
            <a:ext cx="9572263" cy="11921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>
            <a:off x="7986532" y="2419109"/>
            <a:ext cx="671331" cy="14468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500395" y="1226916"/>
            <a:ext cx="344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Ubuntu 22.04 AMI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1409700"/>
            <a:ext cx="11285836" cy="53571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2907" y="4734046"/>
            <a:ext cx="11285316" cy="4282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>
            <a:off x="7273461" y="1583784"/>
            <a:ext cx="671332" cy="25927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582253" y="578703"/>
            <a:ext cx="298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t2.medium instance.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171575"/>
            <a:ext cx="11259107" cy="55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65" y="249382"/>
            <a:ext cx="12395200" cy="6232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#!/bin/bash</a:t>
            </a:r>
          </a:p>
          <a:p>
            <a:r>
              <a:rPr lang="en-IN" dirty="0" err="1"/>
              <a:t>cp</a:t>
            </a:r>
            <a:r>
              <a:rPr lang="en-IN" dirty="0"/>
              <a:t>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sysctl.conf</a:t>
            </a:r>
            <a:r>
              <a:rPr lang="en-IN" dirty="0"/>
              <a:t> /root/</a:t>
            </a:r>
            <a:r>
              <a:rPr lang="en-IN" dirty="0" err="1"/>
              <a:t>sysctl.conf_backup</a:t>
            </a:r>
            <a:endParaRPr lang="en-IN" dirty="0"/>
          </a:p>
          <a:p>
            <a:r>
              <a:rPr lang="en-IN" dirty="0"/>
              <a:t>cat &lt;&lt;EOT&gt;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sysctl.conf</a:t>
            </a:r>
            <a:endParaRPr lang="en-IN" dirty="0"/>
          </a:p>
          <a:p>
            <a:r>
              <a:rPr lang="en-IN" dirty="0" err="1"/>
              <a:t>vm.max_map_count</a:t>
            </a:r>
            <a:r>
              <a:rPr lang="en-IN" dirty="0"/>
              <a:t>=262144</a:t>
            </a:r>
          </a:p>
          <a:p>
            <a:r>
              <a:rPr lang="en-IN" dirty="0" err="1"/>
              <a:t>fs.file</a:t>
            </a:r>
            <a:r>
              <a:rPr lang="en-IN" dirty="0"/>
              <a:t>-max=65536</a:t>
            </a:r>
          </a:p>
          <a:p>
            <a:r>
              <a:rPr lang="en-IN" dirty="0" err="1"/>
              <a:t>ulimit</a:t>
            </a:r>
            <a:r>
              <a:rPr lang="en-IN" dirty="0"/>
              <a:t> -n 65536</a:t>
            </a:r>
          </a:p>
          <a:p>
            <a:r>
              <a:rPr lang="en-IN" dirty="0" err="1"/>
              <a:t>ulimit</a:t>
            </a:r>
            <a:r>
              <a:rPr lang="en-IN" dirty="0"/>
              <a:t> -u 4096</a:t>
            </a:r>
          </a:p>
          <a:p>
            <a:r>
              <a:rPr lang="en-IN" dirty="0"/>
              <a:t>EOT</a:t>
            </a:r>
          </a:p>
          <a:p>
            <a:r>
              <a:rPr lang="en-IN" dirty="0" err="1"/>
              <a:t>cp</a:t>
            </a:r>
            <a:r>
              <a:rPr lang="en-IN" dirty="0"/>
              <a:t> /</a:t>
            </a:r>
            <a:r>
              <a:rPr lang="en-IN" dirty="0" err="1"/>
              <a:t>etc</a:t>
            </a:r>
            <a:r>
              <a:rPr lang="en-IN" dirty="0"/>
              <a:t>/security/</a:t>
            </a:r>
            <a:r>
              <a:rPr lang="en-IN" dirty="0" err="1"/>
              <a:t>limits.conf</a:t>
            </a:r>
            <a:r>
              <a:rPr lang="en-IN" dirty="0"/>
              <a:t> /root/</a:t>
            </a:r>
            <a:r>
              <a:rPr lang="en-IN" dirty="0" err="1"/>
              <a:t>sec_limit.conf_backup</a:t>
            </a:r>
            <a:endParaRPr lang="en-IN" dirty="0"/>
          </a:p>
          <a:p>
            <a:r>
              <a:rPr lang="en-IN" dirty="0"/>
              <a:t>cat &lt;&lt;EOT&gt; /</a:t>
            </a:r>
            <a:r>
              <a:rPr lang="en-IN" dirty="0" err="1"/>
              <a:t>etc</a:t>
            </a:r>
            <a:r>
              <a:rPr lang="en-IN" dirty="0"/>
              <a:t>/security/</a:t>
            </a:r>
            <a:r>
              <a:rPr lang="en-IN" dirty="0" err="1"/>
              <a:t>limits.conf</a:t>
            </a:r>
            <a:endParaRPr lang="en-IN" dirty="0"/>
          </a:p>
          <a:p>
            <a:r>
              <a:rPr lang="en-IN" dirty="0" err="1"/>
              <a:t>sonarqube</a:t>
            </a:r>
            <a:r>
              <a:rPr lang="en-IN" dirty="0"/>
              <a:t>   -   </a:t>
            </a:r>
            <a:r>
              <a:rPr lang="en-IN" dirty="0" err="1"/>
              <a:t>nofile</a:t>
            </a:r>
            <a:r>
              <a:rPr lang="en-IN" dirty="0"/>
              <a:t>   65536</a:t>
            </a:r>
          </a:p>
          <a:p>
            <a:r>
              <a:rPr lang="en-IN" dirty="0" err="1"/>
              <a:t>sonarqube</a:t>
            </a:r>
            <a:r>
              <a:rPr lang="en-IN" dirty="0"/>
              <a:t>   -   </a:t>
            </a:r>
            <a:r>
              <a:rPr lang="en-IN" dirty="0" err="1"/>
              <a:t>nproc</a:t>
            </a:r>
            <a:r>
              <a:rPr lang="en-IN" dirty="0"/>
              <a:t>    409</a:t>
            </a:r>
          </a:p>
          <a:p>
            <a:r>
              <a:rPr lang="en-IN" dirty="0" smtClean="0"/>
              <a:t>EOT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apt-get update -y</a:t>
            </a:r>
          </a:p>
          <a:p>
            <a:r>
              <a:rPr lang="en-IN" dirty="0" err="1"/>
              <a:t>sudo</a:t>
            </a:r>
            <a:r>
              <a:rPr lang="en-IN" dirty="0"/>
              <a:t> apt-get install openjdk-11-jdk -y</a:t>
            </a:r>
          </a:p>
          <a:p>
            <a:r>
              <a:rPr lang="en-IN" dirty="0" err="1"/>
              <a:t>sudo</a:t>
            </a:r>
            <a:r>
              <a:rPr lang="en-IN" dirty="0"/>
              <a:t> update-alternatives --</a:t>
            </a:r>
            <a:r>
              <a:rPr lang="en-IN" dirty="0" err="1"/>
              <a:t>config</a:t>
            </a:r>
            <a:r>
              <a:rPr lang="en-IN" dirty="0"/>
              <a:t> </a:t>
            </a:r>
            <a:r>
              <a:rPr lang="en-IN" dirty="0" smtClean="0"/>
              <a:t>java</a:t>
            </a:r>
            <a:endParaRPr lang="en-IN" dirty="0"/>
          </a:p>
          <a:p>
            <a:r>
              <a:rPr lang="en-IN" dirty="0"/>
              <a:t>java -</a:t>
            </a:r>
            <a:r>
              <a:rPr lang="en-IN" dirty="0" smtClean="0"/>
              <a:t>version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 update</a:t>
            </a:r>
          </a:p>
          <a:p>
            <a:r>
              <a:rPr lang="en-IN" dirty="0" err="1"/>
              <a:t>wget</a:t>
            </a:r>
            <a:r>
              <a:rPr lang="en-IN" dirty="0"/>
              <a:t> -q https://www.postgresql.org/media/keys/ACCC4CF8.asc -O - | </a:t>
            </a:r>
            <a:r>
              <a:rPr lang="en-IN" dirty="0" err="1"/>
              <a:t>sudo</a:t>
            </a:r>
            <a:r>
              <a:rPr lang="en-IN" dirty="0"/>
              <a:t> apt-key add </a:t>
            </a:r>
            <a:r>
              <a:rPr lang="en-IN" dirty="0" smtClean="0"/>
              <a:t>-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sh</a:t>
            </a:r>
            <a:r>
              <a:rPr lang="en-IN" dirty="0"/>
              <a:t> -c 'echo "deb http://apt.postgresql.org/pub/repos/apt/ `</a:t>
            </a:r>
            <a:r>
              <a:rPr lang="en-IN" dirty="0" err="1"/>
              <a:t>lsb_release</a:t>
            </a:r>
            <a:r>
              <a:rPr lang="en-IN" dirty="0"/>
              <a:t> -</a:t>
            </a:r>
            <a:r>
              <a:rPr lang="en-IN" dirty="0" err="1"/>
              <a:t>cs</a:t>
            </a:r>
            <a:r>
              <a:rPr lang="en-IN" dirty="0"/>
              <a:t>`-</a:t>
            </a:r>
            <a:r>
              <a:rPr lang="en-IN" dirty="0" err="1"/>
              <a:t>pgdg</a:t>
            </a:r>
            <a:r>
              <a:rPr lang="en-IN" dirty="0"/>
              <a:t> main" &gt;&gt; /</a:t>
            </a:r>
            <a:r>
              <a:rPr lang="en-IN" dirty="0" err="1"/>
              <a:t>etc</a:t>
            </a:r>
            <a:r>
              <a:rPr lang="en-IN" dirty="0"/>
              <a:t>/apt/</a:t>
            </a:r>
            <a:r>
              <a:rPr lang="en-IN" dirty="0" err="1"/>
              <a:t>sources.list.d</a:t>
            </a:r>
            <a:r>
              <a:rPr lang="en-IN" dirty="0"/>
              <a:t>/</a:t>
            </a:r>
            <a:r>
              <a:rPr lang="en-IN" dirty="0" err="1"/>
              <a:t>pgdg.list</a:t>
            </a:r>
            <a:r>
              <a:rPr lang="en-IN" dirty="0"/>
              <a:t>'</a:t>
            </a:r>
          </a:p>
          <a:p>
            <a:r>
              <a:rPr lang="en-IN" dirty="0" err="1"/>
              <a:t>sudo</a:t>
            </a:r>
            <a:r>
              <a:rPr lang="en-IN" dirty="0"/>
              <a:t> apt install </a:t>
            </a:r>
            <a:r>
              <a:rPr lang="en-IN" dirty="0" err="1"/>
              <a:t>postgresql</a:t>
            </a:r>
            <a:r>
              <a:rPr lang="en-IN" dirty="0"/>
              <a:t> </a:t>
            </a:r>
            <a:r>
              <a:rPr lang="en-IN" dirty="0" err="1"/>
              <a:t>postgresql-contrib</a:t>
            </a:r>
            <a:r>
              <a:rPr lang="en-IN" dirty="0"/>
              <a:t> -y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6618" y="1052946"/>
            <a:ext cx="6271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data for installation of </a:t>
            </a:r>
            <a:r>
              <a:rPr lang="en-IN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73" y="289940"/>
            <a:ext cx="119703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</a:t>
            </a:r>
            <a:r>
              <a:rPr lang="en-IN" dirty="0" err="1"/>
              <a:t>sudo</a:t>
            </a:r>
            <a:r>
              <a:rPr lang="en-IN" dirty="0"/>
              <a:t> -u </a:t>
            </a:r>
            <a:r>
              <a:rPr lang="en-IN" dirty="0" err="1"/>
              <a:t>postgres</a:t>
            </a:r>
            <a:r>
              <a:rPr lang="en-IN" dirty="0"/>
              <a:t> </a:t>
            </a:r>
            <a:r>
              <a:rPr lang="en-IN" dirty="0" err="1"/>
              <a:t>psql</a:t>
            </a:r>
            <a:r>
              <a:rPr lang="en-IN" dirty="0"/>
              <a:t> -c "SELECT version();"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postgresql.service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 </a:t>
            </a:r>
            <a:r>
              <a:rPr lang="en-IN" dirty="0" err="1"/>
              <a:t>postgresql.service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echo "postgres:admin123" | </a:t>
            </a:r>
            <a:r>
              <a:rPr lang="en-IN" dirty="0" err="1"/>
              <a:t>chpasswd</a:t>
            </a:r>
            <a:endParaRPr lang="en-IN" dirty="0"/>
          </a:p>
          <a:p>
            <a:r>
              <a:rPr lang="en-IN" dirty="0" err="1"/>
              <a:t>runuser</a:t>
            </a:r>
            <a:r>
              <a:rPr lang="en-IN" dirty="0"/>
              <a:t> -l </a:t>
            </a:r>
            <a:r>
              <a:rPr lang="en-IN" dirty="0" err="1"/>
              <a:t>postgres</a:t>
            </a:r>
            <a:r>
              <a:rPr lang="en-IN" dirty="0"/>
              <a:t> -c "</a:t>
            </a:r>
            <a:r>
              <a:rPr lang="en-IN" dirty="0" err="1"/>
              <a:t>createuser</a:t>
            </a:r>
            <a:r>
              <a:rPr lang="en-IN" dirty="0"/>
              <a:t> sonar"</a:t>
            </a:r>
          </a:p>
          <a:p>
            <a:r>
              <a:rPr lang="en-IN" dirty="0" err="1"/>
              <a:t>sudo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-u </a:t>
            </a:r>
            <a:r>
              <a:rPr lang="en-IN" dirty="0" err="1"/>
              <a:t>postgres</a:t>
            </a:r>
            <a:r>
              <a:rPr lang="en-IN" dirty="0"/>
              <a:t> </a:t>
            </a:r>
            <a:r>
              <a:rPr lang="en-IN" dirty="0" err="1"/>
              <a:t>psql</a:t>
            </a:r>
            <a:r>
              <a:rPr lang="en-IN" dirty="0"/>
              <a:t> -c "ALTER USER sonar WITH ENCRYPTED PASSWORD 'admin123';"</a:t>
            </a:r>
          </a:p>
          <a:p>
            <a:r>
              <a:rPr lang="en-IN" dirty="0" err="1"/>
              <a:t>sudo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-u </a:t>
            </a:r>
            <a:r>
              <a:rPr lang="en-IN" dirty="0" err="1"/>
              <a:t>postgres</a:t>
            </a:r>
            <a:r>
              <a:rPr lang="en-IN" dirty="0"/>
              <a:t> </a:t>
            </a:r>
            <a:r>
              <a:rPr lang="en-IN" dirty="0" err="1"/>
              <a:t>psql</a:t>
            </a:r>
            <a:r>
              <a:rPr lang="en-IN" dirty="0"/>
              <a:t> -c "CREATE DATABASE </a:t>
            </a:r>
            <a:r>
              <a:rPr lang="en-IN" dirty="0" err="1"/>
              <a:t>sonarqube</a:t>
            </a:r>
            <a:r>
              <a:rPr lang="en-IN" dirty="0"/>
              <a:t> OWNER sonar;"</a:t>
            </a:r>
          </a:p>
          <a:p>
            <a:r>
              <a:rPr lang="en-IN" dirty="0" err="1"/>
              <a:t>sudo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-u </a:t>
            </a:r>
            <a:r>
              <a:rPr lang="en-IN" dirty="0" err="1"/>
              <a:t>postgres</a:t>
            </a:r>
            <a:r>
              <a:rPr lang="en-IN" dirty="0"/>
              <a:t> </a:t>
            </a:r>
            <a:r>
              <a:rPr lang="en-IN" dirty="0" err="1"/>
              <a:t>psql</a:t>
            </a:r>
            <a:r>
              <a:rPr lang="en-IN" dirty="0"/>
              <a:t> -c "GRANT ALL PRIVILEGES ON DATABASE </a:t>
            </a:r>
            <a:r>
              <a:rPr lang="en-IN" dirty="0" err="1"/>
              <a:t>sonarqube</a:t>
            </a:r>
            <a:r>
              <a:rPr lang="en-IN" dirty="0"/>
              <a:t> to sonar;"</a:t>
            </a:r>
          </a:p>
          <a:p>
            <a:r>
              <a:rPr lang="en-IN" dirty="0" err="1"/>
              <a:t>systemctl</a:t>
            </a:r>
            <a:r>
              <a:rPr lang="en-IN" dirty="0"/>
              <a:t> restart  </a:t>
            </a:r>
            <a:r>
              <a:rPr lang="en-IN" dirty="0" err="1"/>
              <a:t>postgresql</a:t>
            </a:r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systemctl</a:t>
            </a:r>
            <a:r>
              <a:rPr lang="en-IN" dirty="0"/>
              <a:t> status -l   </a:t>
            </a:r>
            <a:r>
              <a:rPr lang="en-IN" dirty="0" err="1"/>
              <a:t>postgresql</a:t>
            </a:r>
            <a:endParaRPr lang="en-IN" dirty="0"/>
          </a:p>
          <a:p>
            <a:r>
              <a:rPr lang="en-IN" dirty="0" err="1"/>
              <a:t>netstat</a:t>
            </a:r>
            <a:r>
              <a:rPr lang="en-IN" dirty="0"/>
              <a:t> -</a:t>
            </a:r>
            <a:r>
              <a:rPr lang="en-IN" dirty="0" err="1"/>
              <a:t>tulpena</a:t>
            </a:r>
            <a:r>
              <a:rPr lang="en-IN" dirty="0"/>
              <a:t> | </a:t>
            </a:r>
            <a:r>
              <a:rPr lang="en-IN" dirty="0" err="1"/>
              <a:t>grep</a:t>
            </a:r>
            <a:r>
              <a:rPr lang="en-IN" dirty="0"/>
              <a:t> </a:t>
            </a:r>
            <a:r>
              <a:rPr lang="en-IN" dirty="0" err="1"/>
              <a:t>postgres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mkdir</a:t>
            </a:r>
            <a:r>
              <a:rPr lang="en-IN" dirty="0"/>
              <a:t> -p /</a:t>
            </a:r>
            <a:r>
              <a:rPr lang="en-IN" dirty="0" err="1"/>
              <a:t>sonarqube</a:t>
            </a:r>
            <a:r>
              <a:rPr lang="en-IN" dirty="0"/>
              <a:t>/</a:t>
            </a:r>
          </a:p>
          <a:p>
            <a:r>
              <a:rPr lang="en-IN" dirty="0"/>
              <a:t>cd /</a:t>
            </a:r>
            <a:r>
              <a:rPr lang="en-IN" dirty="0" err="1"/>
              <a:t>sonarqube</a:t>
            </a:r>
            <a:r>
              <a:rPr lang="en-IN" dirty="0"/>
              <a:t>/</a:t>
            </a:r>
          </a:p>
          <a:p>
            <a:r>
              <a:rPr lang="en-IN" dirty="0" err="1"/>
              <a:t>sudo</a:t>
            </a:r>
            <a:r>
              <a:rPr lang="en-IN" dirty="0"/>
              <a:t> curl -O https://binaries.sonarsource.com/Distribution/sonarqube/sonarqube-8.3.0.34182.zip</a:t>
            </a:r>
          </a:p>
          <a:p>
            <a:r>
              <a:rPr lang="en-IN" dirty="0" err="1"/>
              <a:t>sudo</a:t>
            </a:r>
            <a:r>
              <a:rPr lang="en-IN" dirty="0"/>
              <a:t> apt-get install zip -y</a:t>
            </a:r>
          </a:p>
          <a:p>
            <a:r>
              <a:rPr lang="en-IN" dirty="0" err="1"/>
              <a:t>sudo</a:t>
            </a:r>
            <a:r>
              <a:rPr lang="en-IN" dirty="0"/>
              <a:t> unzip -o sonarqube-8.3.0.34182.zip -d /opt/</a:t>
            </a:r>
          </a:p>
          <a:p>
            <a:r>
              <a:rPr lang="en-IN" dirty="0" err="1"/>
              <a:t>sudo</a:t>
            </a:r>
            <a:r>
              <a:rPr lang="en-IN" dirty="0"/>
              <a:t> mv /opt/sonarqube-8.3.0.34182/ /opt/</a:t>
            </a:r>
            <a:r>
              <a:rPr lang="en-IN" dirty="0" err="1"/>
              <a:t>sonarqube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groupadd</a:t>
            </a:r>
            <a:r>
              <a:rPr lang="en-IN" dirty="0"/>
              <a:t> sonar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useradd</a:t>
            </a:r>
            <a:r>
              <a:rPr lang="en-IN" dirty="0"/>
              <a:t> -c "</a:t>
            </a:r>
            <a:r>
              <a:rPr lang="en-IN" dirty="0" err="1"/>
              <a:t>SonarQube</a:t>
            </a:r>
            <a:r>
              <a:rPr lang="en-IN" dirty="0"/>
              <a:t> - User" -d /opt/</a:t>
            </a:r>
            <a:r>
              <a:rPr lang="en-IN" dirty="0" err="1"/>
              <a:t>sonarqube</a:t>
            </a:r>
            <a:r>
              <a:rPr lang="en-IN" dirty="0"/>
              <a:t>/ -g sonar </a:t>
            </a:r>
            <a:r>
              <a:rPr lang="en-IN" dirty="0" err="1"/>
              <a:t>sonar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chown</a:t>
            </a:r>
            <a:r>
              <a:rPr lang="en-IN" dirty="0"/>
              <a:t> </a:t>
            </a:r>
            <a:r>
              <a:rPr lang="en-IN" dirty="0" err="1"/>
              <a:t>sonar:sonar</a:t>
            </a:r>
            <a:r>
              <a:rPr lang="en-IN" dirty="0"/>
              <a:t> /opt/</a:t>
            </a:r>
            <a:r>
              <a:rPr lang="en-IN" dirty="0" err="1"/>
              <a:t>sonarqube</a:t>
            </a:r>
            <a:r>
              <a:rPr lang="en-IN" dirty="0"/>
              <a:t>/ -R</a:t>
            </a:r>
          </a:p>
          <a:p>
            <a:r>
              <a:rPr lang="en-IN" dirty="0" err="1"/>
              <a:t>cp</a:t>
            </a:r>
            <a:r>
              <a:rPr lang="en-IN" dirty="0"/>
              <a:t> /opt/</a:t>
            </a:r>
            <a:r>
              <a:rPr lang="en-IN" dirty="0" err="1"/>
              <a:t>sonarqube</a:t>
            </a:r>
            <a:r>
              <a:rPr lang="en-IN" dirty="0"/>
              <a:t>/</a:t>
            </a:r>
            <a:r>
              <a:rPr lang="en-IN" dirty="0" err="1"/>
              <a:t>conf</a:t>
            </a:r>
            <a:r>
              <a:rPr lang="en-IN" dirty="0"/>
              <a:t>/</a:t>
            </a:r>
            <a:r>
              <a:rPr lang="en-IN" dirty="0" err="1"/>
              <a:t>sonar.properties</a:t>
            </a:r>
            <a:r>
              <a:rPr lang="en-IN" dirty="0"/>
              <a:t> /root/</a:t>
            </a:r>
            <a:r>
              <a:rPr lang="en-IN" dirty="0" err="1"/>
              <a:t>sonar.properties_backup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7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36" y="0"/>
            <a:ext cx="124044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cat &lt;&lt;EOT&gt; /opt/</a:t>
            </a:r>
            <a:r>
              <a:rPr lang="en-IN" dirty="0" err="1"/>
              <a:t>sonarqube</a:t>
            </a:r>
            <a:r>
              <a:rPr lang="en-IN" dirty="0"/>
              <a:t>/</a:t>
            </a:r>
            <a:r>
              <a:rPr lang="en-IN" dirty="0" err="1"/>
              <a:t>conf</a:t>
            </a:r>
            <a:r>
              <a:rPr lang="en-IN" dirty="0"/>
              <a:t>/</a:t>
            </a:r>
            <a:r>
              <a:rPr lang="en-IN" dirty="0" err="1"/>
              <a:t>sonar.properties</a:t>
            </a:r>
            <a:endParaRPr lang="en-IN" dirty="0"/>
          </a:p>
          <a:p>
            <a:r>
              <a:rPr lang="en-IN" dirty="0" err="1"/>
              <a:t>sonar.jdbc.username</a:t>
            </a:r>
            <a:r>
              <a:rPr lang="en-IN" dirty="0"/>
              <a:t>=sonar</a:t>
            </a:r>
          </a:p>
          <a:p>
            <a:r>
              <a:rPr lang="en-IN" dirty="0" err="1"/>
              <a:t>sonar.jdbc.password</a:t>
            </a:r>
            <a:r>
              <a:rPr lang="en-IN" dirty="0"/>
              <a:t>=admin123</a:t>
            </a:r>
          </a:p>
          <a:p>
            <a:r>
              <a:rPr lang="en-IN" dirty="0"/>
              <a:t>sonar.jdbc.url=</a:t>
            </a:r>
            <a:r>
              <a:rPr lang="en-IN" dirty="0" err="1"/>
              <a:t>jdbc:postgresql</a:t>
            </a:r>
            <a:r>
              <a:rPr lang="en-IN" dirty="0"/>
              <a:t>://localhost/</a:t>
            </a:r>
            <a:r>
              <a:rPr lang="en-IN" dirty="0" err="1"/>
              <a:t>sonarqube</a:t>
            </a:r>
            <a:endParaRPr lang="en-IN" dirty="0"/>
          </a:p>
          <a:p>
            <a:r>
              <a:rPr lang="en-IN" dirty="0" err="1"/>
              <a:t>sonar.web.host</a:t>
            </a:r>
            <a:r>
              <a:rPr lang="en-IN" dirty="0"/>
              <a:t>=0.0.0.0</a:t>
            </a:r>
          </a:p>
          <a:p>
            <a:r>
              <a:rPr lang="en-IN" dirty="0" err="1"/>
              <a:t>sonar.web.port</a:t>
            </a:r>
            <a:r>
              <a:rPr lang="en-IN" dirty="0"/>
              <a:t>=9000</a:t>
            </a:r>
          </a:p>
          <a:p>
            <a:r>
              <a:rPr lang="en-IN" dirty="0" err="1"/>
              <a:t>sonar.web.javaAdditionalOpts</a:t>
            </a:r>
            <a:r>
              <a:rPr lang="en-IN" dirty="0"/>
              <a:t>=-server</a:t>
            </a:r>
          </a:p>
          <a:p>
            <a:r>
              <a:rPr lang="en-IN" dirty="0" err="1"/>
              <a:t>sonar.search.javaOpts</a:t>
            </a:r>
            <a:r>
              <a:rPr lang="en-IN" dirty="0"/>
              <a:t>=-Xmx512m -Xms512m -XX:+</a:t>
            </a:r>
            <a:r>
              <a:rPr lang="en-IN" dirty="0" err="1"/>
              <a:t>HeapDumpOnOutOfMemoryError</a:t>
            </a:r>
            <a:endParaRPr lang="en-IN" dirty="0"/>
          </a:p>
          <a:p>
            <a:r>
              <a:rPr lang="en-IN" dirty="0" err="1"/>
              <a:t>sonar.log.level</a:t>
            </a:r>
            <a:r>
              <a:rPr lang="en-IN" dirty="0"/>
              <a:t>=INFO</a:t>
            </a:r>
          </a:p>
          <a:p>
            <a:r>
              <a:rPr lang="en-IN" dirty="0" err="1"/>
              <a:t>sonar.path.logs</a:t>
            </a:r>
            <a:r>
              <a:rPr lang="en-IN" dirty="0"/>
              <a:t>=logs</a:t>
            </a:r>
          </a:p>
          <a:p>
            <a:r>
              <a:rPr lang="en-IN" dirty="0" smtClean="0"/>
              <a:t>EOT</a:t>
            </a:r>
            <a:endParaRPr lang="en-IN" dirty="0"/>
          </a:p>
          <a:p>
            <a:r>
              <a:rPr lang="en-IN" dirty="0"/>
              <a:t>cat &lt;&lt;EOT&gt;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systemd</a:t>
            </a:r>
            <a:r>
              <a:rPr lang="en-IN" dirty="0"/>
              <a:t>/system/</a:t>
            </a:r>
            <a:r>
              <a:rPr lang="en-IN" dirty="0" err="1"/>
              <a:t>sonarqube.service</a:t>
            </a:r>
            <a:endParaRPr lang="en-IN" dirty="0"/>
          </a:p>
          <a:p>
            <a:r>
              <a:rPr lang="en-IN" dirty="0"/>
              <a:t>[Unit]</a:t>
            </a:r>
          </a:p>
          <a:p>
            <a:r>
              <a:rPr lang="en-IN" dirty="0"/>
              <a:t>Description=</a:t>
            </a:r>
            <a:r>
              <a:rPr lang="en-IN" dirty="0" err="1"/>
              <a:t>SonarQube</a:t>
            </a:r>
            <a:r>
              <a:rPr lang="en-IN" dirty="0"/>
              <a:t> service</a:t>
            </a:r>
          </a:p>
          <a:p>
            <a:r>
              <a:rPr lang="en-IN" dirty="0"/>
              <a:t>After=</a:t>
            </a:r>
            <a:r>
              <a:rPr lang="en-IN" dirty="0" err="1"/>
              <a:t>syslog.target</a:t>
            </a:r>
            <a:r>
              <a:rPr lang="en-IN" dirty="0"/>
              <a:t> </a:t>
            </a:r>
            <a:r>
              <a:rPr lang="en-IN" dirty="0" err="1" smtClean="0"/>
              <a:t>network.target</a:t>
            </a:r>
            <a:endParaRPr lang="en-IN" dirty="0"/>
          </a:p>
          <a:p>
            <a:r>
              <a:rPr lang="en-IN" dirty="0"/>
              <a:t>[Service]</a:t>
            </a:r>
          </a:p>
          <a:p>
            <a:r>
              <a:rPr lang="en-IN" dirty="0" smtClean="0"/>
              <a:t>Type=forking</a:t>
            </a:r>
            <a:endParaRPr lang="en-IN" dirty="0"/>
          </a:p>
          <a:p>
            <a:r>
              <a:rPr lang="en-IN" dirty="0"/>
              <a:t>ExecStart=/opt/sonarqube/bin/linux-x86-64/sonar.sh start</a:t>
            </a:r>
          </a:p>
          <a:p>
            <a:r>
              <a:rPr lang="en-IN" dirty="0"/>
              <a:t>ExecStop=/opt/sonarqube/bin/linux-x86-64/sonar.sh </a:t>
            </a:r>
            <a:r>
              <a:rPr lang="en-IN" dirty="0" smtClean="0"/>
              <a:t>stop</a:t>
            </a:r>
            <a:endParaRPr lang="en-IN" dirty="0"/>
          </a:p>
          <a:p>
            <a:r>
              <a:rPr lang="en-IN" dirty="0"/>
              <a:t>User=sonar</a:t>
            </a:r>
          </a:p>
          <a:p>
            <a:r>
              <a:rPr lang="en-IN" dirty="0"/>
              <a:t>Group=sonar</a:t>
            </a:r>
          </a:p>
          <a:p>
            <a:r>
              <a:rPr lang="en-IN" dirty="0"/>
              <a:t>Restart=always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8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727" y="400638"/>
            <a:ext cx="120072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LimitNOFILE</a:t>
            </a:r>
            <a:r>
              <a:rPr lang="en-IN" dirty="0"/>
              <a:t>=65536</a:t>
            </a:r>
          </a:p>
          <a:p>
            <a:r>
              <a:rPr lang="en-IN" dirty="0" err="1" smtClean="0"/>
              <a:t>LimitNPROC</a:t>
            </a:r>
            <a:r>
              <a:rPr lang="en-IN" dirty="0" smtClean="0"/>
              <a:t>=4096</a:t>
            </a:r>
            <a:endParaRPr lang="en-IN" dirty="0"/>
          </a:p>
          <a:p>
            <a:r>
              <a:rPr lang="en-IN" dirty="0"/>
              <a:t>[Install]</a:t>
            </a:r>
          </a:p>
          <a:p>
            <a:r>
              <a:rPr lang="en-IN" dirty="0" err="1"/>
              <a:t>WantedBy</a:t>
            </a:r>
            <a:r>
              <a:rPr lang="en-IN" dirty="0"/>
              <a:t>=multi-</a:t>
            </a:r>
            <a:r>
              <a:rPr lang="en-IN" dirty="0" err="1"/>
              <a:t>user.target</a:t>
            </a:r>
            <a:endParaRPr lang="en-IN" dirty="0"/>
          </a:p>
          <a:p>
            <a:r>
              <a:rPr lang="en-IN" dirty="0" smtClean="0"/>
              <a:t>EOT</a:t>
            </a:r>
            <a:endParaRPr lang="en-IN" dirty="0"/>
          </a:p>
          <a:p>
            <a:r>
              <a:rPr lang="en-IN" dirty="0" err="1"/>
              <a:t>systemctl</a:t>
            </a:r>
            <a:r>
              <a:rPr lang="en-IN" dirty="0"/>
              <a:t> daemon-reload</a:t>
            </a:r>
          </a:p>
          <a:p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sonarqube.service</a:t>
            </a:r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sonarqube.service</a:t>
            </a:r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systemctl</a:t>
            </a:r>
            <a:r>
              <a:rPr lang="en-IN" dirty="0"/>
              <a:t> status -l </a:t>
            </a:r>
            <a:r>
              <a:rPr lang="en-IN" dirty="0" err="1"/>
              <a:t>sonarqube.service</a:t>
            </a:r>
            <a:endParaRPr lang="en-IN" dirty="0"/>
          </a:p>
          <a:p>
            <a:r>
              <a:rPr lang="en-IN" dirty="0"/>
              <a:t>apt-get install </a:t>
            </a:r>
            <a:r>
              <a:rPr lang="en-IN" dirty="0" err="1"/>
              <a:t>nginx</a:t>
            </a:r>
            <a:r>
              <a:rPr lang="en-IN" dirty="0"/>
              <a:t> -y</a:t>
            </a:r>
          </a:p>
          <a:p>
            <a:r>
              <a:rPr lang="en-IN" dirty="0" err="1"/>
              <a:t>rm</a:t>
            </a:r>
            <a:r>
              <a:rPr lang="en-IN" dirty="0"/>
              <a:t> -</a:t>
            </a:r>
            <a:r>
              <a:rPr lang="en-IN" dirty="0" err="1"/>
              <a:t>rf</a:t>
            </a:r>
            <a:r>
              <a:rPr lang="en-IN" dirty="0"/>
              <a:t>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nginx</a:t>
            </a:r>
            <a:r>
              <a:rPr lang="en-IN" dirty="0"/>
              <a:t>/sites-enabled/default</a:t>
            </a:r>
          </a:p>
          <a:p>
            <a:r>
              <a:rPr lang="en-IN" dirty="0" err="1"/>
              <a:t>rm</a:t>
            </a:r>
            <a:r>
              <a:rPr lang="en-IN" dirty="0"/>
              <a:t> -</a:t>
            </a:r>
            <a:r>
              <a:rPr lang="en-IN" dirty="0" err="1"/>
              <a:t>rf</a:t>
            </a:r>
            <a:r>
              <a:rPr lang="en-IN" dirty="0"/>
              <a:t>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nginx</a:t>
            </a:r>
            <a:r>
              <a:rPr lang="en-IN" dirty="0"/>
              <a:t>/sites-available/default</a:t>
            </a:r>
          </a:p>
          <a:p>
            <a:r>
              <a:rPr lang="en-IN" dirty="0"/>
              <a:t>cat &lt;&lt;EOT&gt;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sonarqube</a:t>
            </a:r>
            <a:endParaRPr lang="en-IN" dirty="0"/>
          </a:p>
          <a:p>
            <a:r>
              <a:rPr lang="en-IN" dirty="0"/>
              <a:t>server{</a:t>
            </a:r>
          </a:p>
          <a:p>
            <a:r>
              <a:rPr lang="en-IN" dirty="0"/>
              <a:t>    listen      80;</a:t>
            </a:r>
          </a:p>
          <a:p>
            <a:r>
              <a:rPr lang="en-IN" dirty="0"/>
              <a:t>    </a:t>
            </a:r>
            <a:r>
              <a:rPr lang="en-IN" dirty="0" err="1"/>
              <a:t>server_name</a:t>
            </a:r>
            <a:r>
              <a:rPr lang="en-IN" dirty="0"/>
              <a:t> sonarqube.groophy.in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access_log</a:t>
            </a:r>
            <a:r>
              <a:rPr lang="en-IN" dirty="0"/>
              <a:t>  /</a:t>
            </a:r>
            <a:r>
              <a:rPr lang="en-IN" dirty="0" err="1"/>
              <a:t>var</a:t>
            </a:r>
            <a:r>
              <a:rPr lang="en-IN" dirty="0"/>
              <a:t>/log/</a:t>
            </a:r>
            <a:r>
              <a:rPr lang="en-IN" dirty="0" err="1"/>
              <a:t>nginx</a:t>
            </a:r>
            <a:r>
              <a:rPr lang="en-IN" dirty="0"/>
              <a:t>/sonar.access.log;</a:t>
            </a:r>
          </a:p>
          <a:p>
            <a:r>
              <a:rPr lang="en-IN" dirty="0"/>
              <a:t>    </a:t>
            </a:r>
            <a:r>
              <a:rPr lang="en-IN" dirty="0" err="1"/>
              <a:t>error_log</a:t>
            </a:r>
            <a:r>
              <a:rPr lang="en-IN" dirty="0"/>
              <a:t>   /</a:t>
            </a:r>
            <a:r>
              <a:rPr lang="en-IN" dirty="0" err="1"/>
              <a:t>var</a:t>
            </a:r>
            <a:r>
              <a:rPr lang="en-IN" dirty="0"/>
              <a:t>/log/</a:t>
            </a:r>
            <a:r>
              <a:rPr lang="en-IN" dirty="0" err="1"/>
              <a:t>nginx</a:t>
            </a:r>
            <a:r>
              <a:rPr lang="en-IN" dirty="0"/>
              <a:t>/sonar.error.log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proxy_buffers</a:t>
            </a:r>
            <a:r>
              <a:rPr lang="en-IN" dirty="0"/>
              <a:t> 16 64k;</a:t>
            </a:r>
          </a:p>
          <a:p>
            <a:r>
              <a:rPr lang="en-IN" dirty="0"/>
              <a:t>    </a:t>
            </a:r>
            <a:r>
              <a:rPr lang="en-IN" dirty="0" err="1"/>
              <a:t>proxy_buffer_size</a:t>
            </a:r>
            <a:r>
              <a:rPr lang="en-IN" dirty="0"/>
              <a:t> 128k;</a:t>
            </a:r>
          </a:p>
        </p:txBody>
      </p:sp>
    </p:spTree>
    <p:extLst>
      <p:ext uri="{BB962C8B-B14F-4D97-AF65-F5344CB8AC3E}">
        <p14:creationId xmlns:p14="http://schemas.microsoft.com/office/powerpoint/2010/main" val="42320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564" y="382073"/>
            <a:ext cx="87930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 location / {</a:t>
            </a:r>
          </a:p>
          <a:p>
            <a:r>
              <a:rPr lang="en-IN" dirty="0"/>
              <a:t>        </a:t>
            </a:r>
            <a:r>
              <a:rPr lang="en-IN" dirty="0" err="1"/>
              <a:t>proxy_pass</a:t>
            </a:r>
            <a:r>
              <a:rPr lang="en-IN" dirty="0"/>
              <a:t>  http://127.0.0.1:9000;</a:t>
            </a:r>
          </a:p>
          <a:p>
            <a:r>
              <a:rPr lang="en-IN" dirty="0"/>
              <a:t>        </a:t>
            </a:r>
            <a:r>
              <a:rPr lang="en-IN" dirty="0" err="1"/>
              <a:t>proxy_next_upstream</a:t>
            </a:r>
            <a:r>
              <a:rPr lang="en-IN" dirty="0"/>
              <a:t> error timeout </a:t>
            </a:r>
            <a:r>
              <a:rPr lang="en-IN" dirty="0" err="1"/>
              <a:t>invalid_header</a:t>
            </a:r>
            <a:r>
              <a:rPr lang="en-IN" dirty="0"/>
              <a:t> http_500 http_502 http_503 http_504;</a:t>
            </a:r>
          </a:p>
          <a:p>
            <a:r>
              <a:rPr lang="en-IN" dirty="0"/>
              <a:t>        </a:t>
            </a:r>
            <a:r>
              <a:rPr lang="en-IN" dirty="0" err="1"/>
              <a:t>proxy_redirect</a:t>
            </a:r>
            <a:r>
              <a:rPr lang="en-IN" dirty="0"/>
              <a:t> off;</a:t>
            </a:r>
          </a:p>
          <a:p>
            <a:r>
              <a:rPr lang="en-IN" dirty="0"/>
              <a:t>              </a:t>
            </a:r>
          </a:p>
          <a:p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   Host            \$host;</a:t>
            </a:r>
          </a:p>
          <a:p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   X-Real-IP       \$</a:t>
            </a:r>
            <a:r>
              <a:rPr lang="en-IN" dirty="0" err="1"/>
              <a:t>remote_addr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   X-Forwarded-For \$</a:t>
            </a:r>
            <a:r>
              <a:rPr lang="en-IN" dirty="0" err="1"/>
              <a:t>proxy_add_x_forwarded_for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   X-Forwarded-Proto http;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EOT</a:t>
            </a:r>
          </a:p>
          <a:p>
            <a:r>
              <a:rPr lang="en-IN" dirty="0"/>
              <a:t>ln -s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sonarqube</a:t>
            </a:r>
            <a:r>
              <a:rPr lang="en-IN" dirty="0"/>
              <a:t>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r>
              <a:rPr lang="en-IN" dirty="0" err="1"/>
              <a:t>sonarqube</a:t>
            </a:r>
            <a:endParaRPr lang="en-IN" dirty="0"/>
          </a:p>
          <a:p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nginx.service</a:t>
            </a:r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systemctl</a:t>
            </a:r>
            <a:r>
              <a:rPr lang="en-IN" dirty="0"/>
              <a:t> restart </a:t>
            </a:r>
            <a:r>
              <a:rPr lang="en-IN" dirty="0" err="1"/>
              <a:t>nginx.service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ufw</a:t>
            </a:r>
            <a:r>
              <a:rPr lang="en-IN" dirty="0"/>
              <a:t> allow 80,9000,9001/</a:t>
            </a:r>
            <a:r>
              <a:rPr lang="en-IN" dirty="0" err="1"/>
              <a:t>tcp</a:t>
            </a:r>
            <a:endParaRPr lang="en-IN" dirty="0"/>
          </a:p>
          <a:p>
            <a:endParaRPr lang="en-IN" dirty="0"/>
          </a:p>
          <a:p>
            <a:r>
              <a:rPr lang="en-IN" dirty="0"/>
              <a:t>echo "System reboot in 30 sec"</a:t>
            </a:r>
          </a:p>
          <a:p>
            <a:r>
              <a:rPr lang="en-IN" dirty="0"/>
              <a:t>sleep 30</a:t>
            </a:r>
          </a:p>
          <a:p>
            <a:r>
              <a:rPr lang="en-IN" dirty="0"/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505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JENKINS INSTALLATION IN </a:t>
            </a:r>
          </a:p>
          <a:p>
            <a:pPr marL="0" indent="0" algn="ctr">
              <a:buNone/>
            </a:pP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AWS-EC2 INSTANCE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55" y="2546076"/>
            <a:ext cx="7986452" cy="2875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963" y="997527"/>
            <a:ext cx="11111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Once we run user data then sonar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qube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will be installed in /opt folder &amp; to start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service we have to run </a:t>
            </a:r>
          </a:p>
          <a:p>
            <a:r>
              <a:rPr lang="en-I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start </a:t>
            </a:r>
            <a:r>
              <a:rPr lang="en-I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23976"/>
            <a:ext cx="11982449" cy="537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250" y="4745621"/>
            <a:ext cx="11982449" cy="211237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9120851" y="3416650"/>
            <a:ext cx="565655" cy="1186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414794" y="2199190"/>
            <a:ext cx="2870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 the custom TCP 9000 port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5" y="664411"/>
            <a:ext cx="10912052" cy="60279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9055" y="664412"/>
            <a:ext cx="11285316" cy="33101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31494" y="110413"/>
            <a:ext cx="100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Copy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instance IP with port in browser &lt;IP:9000&gt;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446" y="2882096"/>
            <a:ext cx="2737855" cy="4282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729468" y="2634562"/>
            <a:ext cx="342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login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12243" y="2882096"/>
            <a:ext cx="1516284" cy="428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773200"/>
            <a:ext cx="11164267" cy="531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13344" y="2398604"/>
            <a:ext cx="26043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 admin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Passwd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5835" y="2539601"/>
            <a:ext cx="3478636" cy="149996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3917649" y="2860269"/>
            <a:ext cx="1534027" cy="5687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4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4" y="931134"/>
            <a:ext cx="11190517" cy="54944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40638" y="3333509"/>
            <a:ext cx="1250066" cy="4282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7002684" y="3831220"/>
            <a:ext cx="636607" cy="868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400800" y="5127585"/>
            <a:ext cx="2847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 on create new project 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2" y="1032787"/>
            <a:ext cx="11018982" cy="56103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4307" y="2835797"/>
            <a:ext cx="3351313" cy="255800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4965539" y="3634451"/>
            <a:ext cx="1359524" cy="752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597570" y="3414532"/>
            <a:ext cx="3240911" cy="197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597570" y="3573170"/>
            <a:ext cx="2939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Give the project-key(project name).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4" y="365197"/>
            <a:ext cx="8986683" cy="64928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4631" y="2696901"/>
            <a:ext cx="4670827" cy="15625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497975" y="2928395"/>
            <a:ext cx="1805650" cy="648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963382" y="2696901"/>
            <a:ext cx="342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Give a name for token &amp; click on generate.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1" y="589730"/>
            <a:ext cx="7582557" cy="55859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4551" y="2835797"/>
            <a:ext cx="6835292" cy="17940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7789762" y="3298785"/>
            <a:ext cx="937549" cy="434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074552" y="3102015"/>
            <a:ext cx="296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Copy the token &amp; paste it for future reference.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0" y="439838"/>
            <a:ext cx="11343190" cy="60036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4079" y="3958542"/>
            <a:ext cx="4161541" cy="156258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4930815" y="4409954"/>
            <a:ext cx="1319514" cy="486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609144" y="3958542"/>
            <a:ext cx="3402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script in which language we are going to write the code.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2" y="578734"/>
            <a:ext cx="11482086" cy="61345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3998" y="3946967"/>
            <a:ext cx="4126817" cy="671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127585" y="4085863"/>
            <a:ext cx="1273215" cy="474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886937" y="3634451"/>
            <a:ext cx="3750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build tool which we are going to use in software development.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12257"/>
            <a:ext cx="12373583" cy="1609344"/>
          </a:xfrm>
        </p:spPr>
        <p:txBody>
          <a:bodyPr>
            <a:normAutofit/>
          </a:bodyPr>
          <a:lstStyle/>
          <a:p>
            <a:pPr marL="0" indent="0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JENKINS INSTALLATION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AWS-EC2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38" y="1821601"/>
            <a:ext cx="10622410" cy="50363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Launch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Linux instance &amp; configure the instance.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Jenkins by running the fallowing commands:</a:t>
            </a:r>
          </a:p>
          <a:p>
            <a:pPr marL="0" indent="0">
              <a:buNone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-O 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yum.repos.d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jenkins.repo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pkg.jenkins.io/redhat-stable/jenkins.repo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rpm --import https://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pkg.jenkins.io/redhat-stable/jenkins.io.key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amazon-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-extras install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epel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yum install java-11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yum install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4" y="418839"/>
            <a:ext cx="10988992" cy="6020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0297" y="2893670"/>
            <a:ext cx="10740199" cy="28589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7280476" y="1655180"/>
            <a:ext cx="879676" cy="1111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 flipH="1">
            <a:off x="5752615" y="162046"/>
            <a:ext cx="5567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following plugins for integrating with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Sonar quality gates plugin.</a:t>
            </a:r>
          </a:p>
          <a:p>
            <a:pPr marL="342900" indent="-342900">
              <a:buAutoNum type="arabicParenR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scanner for Jenkins.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4" y="552221"/>
            <a:ext cx="9073895" cy="58720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3041" y="2060293"/>
            <a:ext cx="3791151" cy="370389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995686" y="3379808"/>
            <a:ext cx="1342663" cy="474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743462" y="3148314"/>
            <a:ext cx="4004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configure system &amp; provide the IP &amp; server authentication token.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" y="667521"/>
            <a:ext cx="11465135" cy="59322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9056" y="3472404"/>
            <a:ext cx="6412803" cy="8796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eft Arrow 3"/>
          <p:cNvSpPr/>
          <p:nvPr/>
        </p:nvSpPr>
        <p:spPr>
          <a:xfrm>
            <a:off x="3252486" y="3622876"/>
            <a:ext cx="729205" cy="486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6137" y="3275635"/>
            <a:ext cx="3183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credentials &amp; click on system, global credentials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</a:t>
            </a:r>
          </a:p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0" y="451413"/>
            <a:ext cx="11545300" cy="59648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8211" y="3433856"/>
            <a:ext cx="8808761" cy="8796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567423" y="2708476"/>
            <a:ext cx="567159" cy="5903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250329" y="2108311"/>
            <a:ext cx="4224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which consist of code.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52" y="868101"/>
            <a:ext cx="7734970" cy="57294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0" y="1273213"/>
            <a:ext cx="4653450" cy="16088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521124" y="1886673"/>
            <a:ext cx="1632030" cy="60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477246" y="1689904"/>
            <a:ext cx="442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add build step &amp; select the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xecute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scanner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63" y="455143"/>
            <a:ext cx="10197437" cy="62718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7253" y="4456252"/>
            <a:ext cx="8496246" cy="218967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4"/>
          <p:cNvSpPr/>
          <p:nvPr/>
        </p:nvSpPr>
        <p:spPr>
          <a:xfrm>
            <a:off x="2581154" y="4872942"/>
            <a:ext cx="740780" cy="300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38896" y="4328931"/>
            <a:ext cx="2924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properties which and all properties should be check in analysis properties.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263" y="1997839"/>
            <a:ext cx="87157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sonar.projectKey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=new-sample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sonar.projectName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=new-sample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sonar.projectVersion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=1.0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sonar.sources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sonar.java.binaries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=target/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85" y="821803"/>
            <a:ext cx="88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roperties which need to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 check in analysis properties.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7" y="96829"/>
            <a:ext cx="12093988" cy="69652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63633" y="2092124"/>
            <a:ext cx="3449683" cy="29746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6852213" y="3044142"/>
            <a:ext cx="1238491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322197" y="2731625"/>
            <a:ext cx="320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click on project it will display the report of bugs 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2" y="1099595"/>
            <a:ext cx="11424213" cy="55214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1749" y="2199189"/>
            <a:ext cx="9074980" cy="442184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868364" y="1169043"/>
            <a:ext cx="590308" cy="8218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59482" y="441822"/>
            <a:ext cx="380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report.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85" y="1285651"/>
            <a:ext cx="11115714" cy="5360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7253" y="3090440"/>
            <a:ext cx="8496246" cy="218967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741043" y="1145894"/>
            <a:ext cx="891251" cy="17940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444678" y="173620"/>
            <a:ext cx="363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Bugs report/ it will display the errors &amp; which needs to fix.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0" y="992221"/>
            <a:ext cx="11303539" cy="57486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78996" y="3336587"/>
            <a:ext cx="4357991" cy="2918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023353" y="4007797"/>
            <a:ext cx="8822987" cy="5739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2928026" y="4572000"/>
            <a:ext cx="583659" cy="778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628416" y="4879914"/>
            <a:ext cx="7597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/lib/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/secrets/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initialAdminPassword</a:t>
            </a:r>
            <a:endParaRPr lang="en-US" sz="24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7465" y="2340094"/>
            <a:ext cx="1039579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Installation of </a:t>
            </a:r>
            <a:r>
              <a:rPr 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&amp; integrating with Jenkins  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5211" y="305933"/>
            <a:ext cx="344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AMI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2" y="1443803"/>
            <a:ext cx="11049830" cy="47324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06320" y="4261670"/>
            <a:ext cx="9425002" cy="11921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Up Arrow 8"/>
          <p:cNvSpPr/>
          <p:nvPr/>
        </p:nvSpPr>
        <p:spPr>
          <a:xfrm>
            <a:off x="6058508" y="1443803"/>
            <a:ext cx="671331" cy="2366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1409700"/>
            <a:ext cx="11285836" cy="53571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2907" y="4734046"/>
            <a:ext cx="11285316" cy="4282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>
            <a:off x="7273461" y="1583784"/>
            <a:ext cx="671332" cy="25927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582253" y="578703"/>
            <a:ext cx="298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t2.medium instance.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171575"/>
            <a:ext cx="11259107" cy="55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yum update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wget https://releases.jfrog.io/artifactory/bintray-artifactory/org/artifactory/oss/jfrog-artifactory-oss/[RELEASE]/jfrog-artifactory-oss-[RELEASE]-linux.tar.gz?_gl=1*1li7shh*_ga*NDE5NTQ4Mzk4LjE2NTc3OTg1NTM.*_ga_SQ1NR9VTFJ*MTY1Nzg3NzAzNi40LjEuMTY1Nzg3NzA4NS4xMQ..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821379"/>
            <a:ext cx="10945453" cy="5740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720" y="233680"/>
            <a:ext cx="1135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Copy the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instance and paste it in browser  along with port &lt;url:8082&gt;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472"/>
          <a:stretch/>
        </p:blipFill>
        <p:spPr>
          <a:xfrm>
            <a:off x="1577043" y="1280158"/>
            <a:ext cx="8217197" cy="4663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5120"/>
            <a:ext cx="724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open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 will get the login page we have to provide default login details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" y="2781001"/>
            <a:ext cx="273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Un: admin</a:t>
            </a: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password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078480" y="2946400"/>
            <a:ext cx="1249680" cy="5384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5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2" y="1087120"/>
            <a:ext cx="11476715" cy="4948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0" y="375920"/>
            <a:ext cx="632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reset admin password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3" y="1097280"/>
            <a:ext cx="11232853" cy="5235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" y="264160"/>
            <a:ext cx="826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login we will get a welcome page.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160" y="4230806"/>
            <a:ext cx="262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click on create a repository</a:t>
            </a:r>
          </a:p>
          <a:p>
            <a:endParaRPr lang="en-IN" sz="24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3393440" y="4522649"/>
            <a:ext cx="1534160" cy="5370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4409440"/>
            <a:ext cx="2489200" cy="75184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8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6" y="1148080"/>
            <a:ext cx="9556308" cy="4987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" y="243840"/>
            <a:ext cx="69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create local repository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64640" y="5049520"/>
            <a:ext cx="2489200" cy="49784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1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83" y="1725781"/>
            <a:ext cx="10457234" cy="49084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579" y="1725781"/>
            <a:ext cx="10087583" cy="7742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4328809" y="914400"/>
            <a:ext cx="486382" cy="6712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815191" y="359924"/>
            <a:ext cx="747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 this path using editors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/lib/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/secrets/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initialAdminPassword</a:t>
            </a:r>
            <a:endParaRPr lang="en-IN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29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3" y="1137920"/>
            <a:ext cx="11690093" cy="5118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600" y="146637"/>
            <a:ext cx="75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package name based on the requirement here I am selecting maven.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249680"/>
            <a:ext cx="10495280" cy="4411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560" y="345440"/>
            <a:ext cx="58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Give a name for repository key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2" y="628407"/>
            <a:ext cx="10790855" cy="56011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574800" y="3169920"/>
            <a:ext cx="2489200" cy="57912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165600" y="3048000"/>
            <a:ext cx="701040" cy="3454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2540000"/>
            <a:ext cx="501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 to manage Jenkins click on manage plugin choose available and install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artifactory plugin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1" y="1371600"/>
            <a:ext cx="10963212" cy="4287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" y="365760"/>
            <a:ext cx="819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manage Jenkins ,select the configure system &amp; choose the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,add the required details like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jfrog-url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107440"/>
            <a:ext cx="10434867" cy="517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641" y="243840"/>
            <a:ext cx="741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advanced configuration &amp;provide the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artifactory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06881"/>
            <a:ext cx="10644403" cy="3833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960" y="447040"/>
            <a:ext cx="721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 user name &amp; password of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57" y="1097280"/>
            <a:ext cx="10684166" cy="4904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80" y="284480"/>
            <a:ext cx="8260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new job click on source code management &amp; select git provide the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4" y="1522540"/>
            <a:ext cx="9586791" cy="4381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880" y="365760"/>
            <a:ext cx="700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maven version &amp; provide the goal based on requirement.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47800" y="4013200"/>
            <a:ext cx="2489200" cy="33528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4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42" y="1786718"/>
            <a:ext cx="6078378" cy="3955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" y="508000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add post-build action &amp; choose deploy artifacts to artifactory option.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62480" y="2865120"/>
            <a:ext cx="2722880" cy="2540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58" y="1112314"/>
            <a:ext cx="9502964" cy="4755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000" y="274320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the details &amp; provide the Repository name.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1" y="642026"/>
            <a:ext cx="11624554" cy="61140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3354" y="3097381"/>
            <a:ext cx="3725693" cy="18150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2762655" y="4912468"/>
            <a:ext cx="447473" cy="690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365770" y="5321030"/>
            <a:ext cx="385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install suggested plugins.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6" y="1452880"/>
            <a:ext cx="9541067" cy="4704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40" y="406400"/>
            <a:ext cx="683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file pattern like war or jar.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3560" y="4602480"/>
            <a:ext cx="2489200" cy="33528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0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056640"/>
            <a:ext cx="11084560" cy="5217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840" y="22564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click on console output it will give complete information about build 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168400"/>
            <a:ext cx="8950051" cy="496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160" y="294640"/>
            <a:ext cx="737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open the status in this page we will get the information about build status.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34280" y="2976880"/>
            <a:ext cx="2489200" cy="47752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1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278692"/>
            <a:ext cx="11419840" cy="4564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400" y="355600"/>
            <a:ext cx="721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click on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artifactroy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build info we will get the information about the build artefact.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" y="1260393"/>
            <a:ext cx="11464845" cy="4347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3040"/>
            <a:ext cx="830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artifactory &amp; select the artifactory-build-info inside this we will get the complete information about artifactory.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09640" y="4307840"/>
            <a:ext cx="5471160" cy="33528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144067"/>
            <a:ext cx="11144029" cy="4671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160" y="264160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paste the artifactory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 will get the page called index, from this we can download the artifactory.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1" y="1184699"/>
            <a:ext cx="10485120" cy="4854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" y="477520"/>
            <a:ext cx="568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Pipeline view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1361440"/>
            <a:ext cx="10271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Jenkins pipeline using groovy script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0" y="972765"/>
            <a:ext cx="10657546" cy="54377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6815" y="4367719"/>
            <a:ext cx="10033185" cy="125486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9270460" y="3190672"/>
            <a:ext cx="680936" cy="982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971817" y="2165122"/>
            <a:ext cx="327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pipeline for building pipelines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87183" y="0"/>
            <a:ext cx="5389124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pipeline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agent any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tools {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maven 'MAVEN-HOME' 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stages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stage ('compile')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steps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bat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compile"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stage ('test')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steps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bat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test"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stage ('package')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steps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bat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package"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stage ('Build')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steps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bat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install"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460" y="77821"/>
            <a:ext cx="5612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Groovy script for building pipeline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3855"/>
            <a:ext cx="11478638" cy="58268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48256" y="2319168"/>
            <a:ext cx="4338536" cy="7742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350213" y="1789889"/>
            <a:ext cx="1060315" cy="33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624536" y="1750979"/>
            <a:ext cx="3501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Wait till the plugins get install.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894945"/>
            <a:ext cx="11504996" cy="5805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7089" y="155643"/>
            <a:ext cx="531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Jenkins pipeline in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2655" y="1994170"/>
            <a:ext cx="1245141" cy="2821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4" y="341333"/>
            <a:ext cx="11446232" cy="6233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13233" y="1799617"/>
            <a:ext cx="2568103" cy="3015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857983" y="3914949"/>
            <a:ext cx="3044757" cy="4138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4017523" y="1624519"/>
            <a:ext cx="710120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902739" y="1400782"/>
            <a:ext cx="380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pipeline script from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scm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408483" y="3093396"/>
            <a:ext cx="381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where Jenkins file is present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30366" y="3511685"/>
            <a:ext cx="651753" cy="301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769389"/>
            <a:ext cx="11446232" cy="53192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3353" y="1755408"/>
            <a:ext cx="3044757" cy="4138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643975" y="5140634"/>
            <a:ext cx="3044757" cy="4138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4464996" y="4766553"/>
            <a:ext cx="836578" cy="374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466938" y="4632741"/>
            <a:ext cx="338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filename.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8" y="953310"/>
            <a:ext cx="11058774" cy="57506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07405" y="1123110"/>
            <a:ext cx="3044757" cy="4138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307405" y="4455269"/>
            <a:ext cx="8383667" cy="21692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>
            <a:off x="9795753" y="3861881"/>
            <a:ext cx="671209" cy="4863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896911" y="3326860"/>
            <a:ext cx="245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show the result in pipeline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880" y="2509520"/>
            <a:ext cx="885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865762"/>
            <a:ext cx="11186809" cy="58744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5065" y="1239398"/>
            <a:ext cx="7986408" cy="66722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3307404" y="593387"/>
            <a:ext cx="505839" cy="5058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075889" y="233464"/>
            <a:ext cx="506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user details &amp; mail id, click 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save&amp;continue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6" y="525294"/>
            <a:ext cx="9914479" cy="57579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6240" y="2402731"/>
            <a:ext cx="2266543" cy="34046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6128426" y="2402731"/>
            <a:ext cx="1303506" cy="18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548041" y="1756560"/>
            <a:ext cx="336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instance IP along with port.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yellow">
  <a:themeElements>
    <a:clrScheme name="Custom 3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1F845B"/>
      </a:hlink>
      <a:folHlink>
        <a:srgbClr val="3BAB7E"/>
      </a:folHlink>
    </a:clrScheme>
    <a:fontScheme name="Theme-yellow">
      <a:majorFont>
        <a:latin typeface="Roboto"/>
        <a:ea typeface="MS PGothic"/>
        <a:cs typeface=""/>
      </a:majorFont>
      <a:minorFont>
        <a:latin typeface="Roboto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Theme-yellow 1">
        <a:dk1>
          <a:srgbClr val="202F3E"/>
        </a:dk1>
        <a:lt1>
          <a:srgbClr val="FFFFFF"/>
        </a:lt1>
        <a:dk2>
          <a:srgbClr val="202F3E"/>
        </a:dk2>
        <a:lt2>
          <a:srgbClr val="FFFFFF"/>
        </a:lt2>
        <a:accent1>
          <a:srgbClr val="F67C01"/>
        </a:accent1>
        <a:accent2>
          <a:srgbClr val="FB8C00"/>
        </a:accent2>
        <a:accent3>
          <a:srgbClr val="FFFFFF"/>
        </a:accent3>
        <a:accent4>
          <a:srgbClr val="1A2734"/>
        </a:accent4>
        <a:accent5>
          <a:srgbClr val="FABFAA"/>
        </a:accent5>
        <a:accent6>
          <a:srgbClr val="E37E00"/>
        </a:accent6>
        <a:hlink>
          <a:srgbClr val="F67C01"/>
        </a:hlink>
        <a:folHlink>
          <a:srgbClr val="FFC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t [Compatibility Mode]" id="{F6744D54-3BC4-4BAF-9BCB-500F8BCD10EF}" vid="{158B79B8-3F7A-45C2-97ED-95428EC8C34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F67C01"/>
      </a:hlink>
      <a:folHlink>
        <a:srgbClr val="FFCC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SkillRary Template</Template>
  <TotalTime>829</TotalTime>
  <Pages>0</Pages>
  <Words>1364</Words>
  <Characters>0</Characters>
  <Application>Microsoft Office PowerPoint</Application>
  <PresentationFormat>Widescreen</PresentationFormat>
  <Lines>0</Lines>
  <Paragraphs>234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MS PGothic</vt:lpstr>
      <vt:lpstr>SimSun</vt:lpstr>
      <vt:lpstr>Arial</vt:lpstr>
      <vt:lpstr>Bebas Neue</vt:lpstr>
      <vt:lpstr>Corbel</vt:lpstr>
      <vt:lpstr>Helvetica Neue</vt:lpstr>
      <vt:lpstr>Open Sans</vt:lpstr>
      <vt:lpstr>Roboto</vt:lpstr>
      <vt:lpstr>Wingdings</vt:lpstr>
      <vt:lpstr>Theme-yellow</vt:lpstr>
      <vt:lpstr>PowerPoint Presentation</vt:lpstr>
      <vt:lpstr>PowerPoint Presentation</vt:lpstr>
      <vt:lpstr>JENKINS INSTALLATION  IN AWS-EC2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Ashok</dc:creator>
  <cp:lastModifiedBy>user</cp:lastModifiedBy>
  <cp:revision>36</cp:revision>
  <dcterms:created xsi:type="dcterms:W3CDTF">2019-08-08T12:48:27Z</dcterms:created>
  <dcterms:modified xsi:type="dcterms:W3CDTF">2022-08-24T09:05:37Z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