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54" r:id="rId1"/>
  </p:sldMasterIdLst>
  <p:notesMasterIdLst>
    <p:notesMasterId r:id="rId15"/>
  </p:notesMasterIdLst>
  <p:sldIdLst>
    <p:sldId id="618" r:id="rId2"/>
    <p:sldId id="619" r:id="rId3"/>
    <p:sldId id="620" r:id="rId4"/>
    <p:sldId id="621" r:id="rId5"/>
    <p:sldId id="630" r:id="rId6"/>
    <p:sldId id="622" r:id="rId7"/>
    <p:sldId id="623" r:id="rId8"/>
    <p:sldId id="624" r:id="rId9"/>
    <p:sldId id="625" r:id="rId10"/>
    <p:sldId id="626" r:id="rId11"/>
    <p:sldId id="627" r:id="rId12"/>
    <p:sldId id="628" r:id="rId13"/>
    <p:sldId id="629" r:id="rId14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oboto" pitchFamily="2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oboto" pitchFamily="2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oboto" pitchFamily="2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oboto" pitchFamily="2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oboto" pitchFamily="2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Roboto" pitchFamily="2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Roboto" pitchFamily="2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Roboto" pitchFamily="2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Roboto" pitchFamily="2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4" userDrawn="1">
          <p15:clr>
            <a:srgbClr val="A4A3A4"/>
          </p15:clr>
        </p15:guide>
        <p15:guide id="2" orient="horz" pos="6" userDrawn="1">
          <p15:clr>
            <a:srgbClr val="A4A3A4"/>
          </p15:clr>
        </p15:guide>
        <p15:guide id="3" pos="394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9A379"/>
    <a:srgbClr val="060707"/>
    <a:srgbClr val="1BB862"/>
    <a:srgbClr val="3CFDD4"/>
    <a:srgbClr val="40FBAC"/>
    <a:srgbClr val="FFFFFF"/>
    <a:srgbClr val="008173"/>
    <a:srgbClr val="0081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2869" autoAdjust="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>
        <p:guide orient="horz" pos="2174"/>
        <p:guide orient="horz" pos="6"/>
        <p:guide pos="394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5178425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fld id="{05CBEE01-6CE4-44AB-9862-B75D2405623D}" type="datetime1">
              <a:rPr lang="en-US"/>
              <a:pPr>
                <a:defRPr/>
              </a:pPr>
              <a:t>8/25/2022</a:t>
            </a:fld>
            <a:endParaRPr lang="en-US" sz="1200"/>
          </a:p>
        </p:txBody>
      </p:sp>
      <p:sp>
        <p:nvSpPr>
          <p:cNvPr id="14340" name="Slide Image Placeholder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2517775" y="857250"/>
            <a:ext cx="4108450" cy="231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Notes Placeholder 4"/>
          <p:cNvSpPr>
            <a:spLocks noGrp="1" noRot="1" noChangeAspect="1" noChangeArrowheads="1"/>
          </p:cNvSpPr>
          <p:nvPr/>
        </p:nvSpPr>
        <p:spPr bwMode="auto">
          <a:xfrm>
            <a:off x="914400" y="3297238"/>
            <a:ext cx="7315200" cy="270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0000"/>
              </a:spcBef>
              <a:buFont typeface="Arial" panose="020B0604020202020204" pitchFamily="34" charset="0"/>
              <a:buNone/>
              <a:defRPr/>
            </a:pPr>
            <a:r>
              <a:rPr lang="en-US" altLang="en-US" sz="1200">
                <a:latin typeface="Arial" panose="020B0604020202020204" pitchFamily="34" charset="0"/>
                <a:ea typeface="SimSun" panose="02010600030101010101" pitchFamily="2" charset="-122"/>
              </a:rPr>
              <a:t>Click to edit Master text styles</a:t>
            </a:r>
          </a:p>
          <a:p>
            <a:pPr>
              <a:spcBef>
                <a:spcPct val="30000"/>
              </a:spcBef>
              <a:buFont typeface="Arial" panose="020B0604020202020204" pitchFamily="34" charset="0"/>
              <a:buNone/>
              <a:defRPr/>
            </a:pPr>
            <a:r>
              <a:rPr lang="en-US" altLang="en-US" sz="1200">
                <a:latin typeface="Arial" panose="020B0604020202020204" pitchFamily="34" charset="0"/>
                <a:ea typeface="SimSun" panose="02010600030101010101" pitchFamily="2" charset="-122"/>
              </a:rPr>
              <a:t>Second level</a:t>
            </a:r>
          </a:p>
          <a:p>
            <a:pPr>
              <a:spcBef>
                <a:spcPct val="30000"/>
              </a:spcBef>
              <a:buFont typeface="Arial" panose="020B0604020202020204" pitchFamily="34" charset="0"/>
              <a:buNone/>
              <a:defRPr/>
            </a:pPr>
            <a:r>
              <a:rPr lang="en-US" altLang="en-US" sz="1200">
                <a:latin typeface="Arial" panose="020B0604020202020204" pitchFamily="34" charset="0"/>
                <a:ea typeface="SimSun" panose="02010600030101010101" pitchFamily="2" charset="-122"/>
              </a:rPr>
              <a:t>Third level</a:t>
            </a:r>
          </a:p>
          <a:p>
            <a:pPr>
              <a:spcBef>
                <a:spcPct val="30000"/>
              </a:spcBef>
              <a:buFont typeface="Arial" panose="020B0604020202020204" pitchFamily="34" charset="0"/>
              <a:buNone/>
              <a:defRPr/>
            </a:pPr>
            <a:r>
              <a:rPr lang="en-US" altLang="en-US" sz="1200">
                <a:latin typeface="Arial" panose="020B0604020202020204" pitchFamily="34" charset="0"/>
                <a:ea typeface="SimSun" panose="02010600030101010101" pitchFamily="2" charset="-122"/>
              </a:rPr>
              <a:t>Fourth level</a:t>
            </a:r>
          </a:p>
          <a:p>
            <a:pPr>
              <a:spcBef>
                <a:spcPct val="30000"/>
              </a:spcBef>
              <a:buFont typeface="Arial" panose="020B0604020202020204" pitchFamily="34" charset="0"/>
              <a:buNone/>
              <a:defRPr/>
            </a:pPr>
            <a:r>
              <a:rPr lang="en-US" altLang="en-US" sz="1200">
                <a:latin typeface="Arial" panose="020B0604020202020204" pitchFamily="34" charset="0"/>
                <a:ea typeface="SimSun" panose="02010600030101010101" pitchFamily="2" charset="-122"/>
              </a:rPr>
              <a:t>Fifth level</a:t>
            </a:r>
            <a:endParaRPr lang="en-US" altLang="zh-CN" sz="12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126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44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78425" y="6513513"/>
            <a:ext cx="3962400" cy="3444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fld id="{1931B27F-870F-4DE4-8065-D45CBD9271DC}" type="slidenum">
              <a:rPr lang="en-US" altLang="en-US"/>
              <a:pPr>
                <a:defRPr/>
              </a:pPr>
              <a:t>‹#›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457580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 userDrawn="1"/>
        </p:nvSpPr>
        <p:spPr bwMode="auto">
          <a:xfrm>
            <a:off x="2651370" y="6438903"/>
            <a:ext cx="68892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b="1" dirty="0">
                <a:solidFill>
                  <a:srgbClr val="000000"/>
                </a:solidFill>
                <a:latin typeface="Helvetica Neue"/>
              </a:rPr>
              <a:t>Copyrights © 2019, All Rights Reserved by SkillRary</a:t>
            </a:r>
            <a:endParaRPr lang="en-US" altLang="en-US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334130"/>
            <a:ext cx="12192000" cy="1047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4130"/>
            <a:ext cx="1479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8740" y="6327775"/>
            <a:ext cx="793262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>
            <a:lvl1pPr>
              <a:defRPr>
                <a:solidFill>
                  <a:srgbClr val="060707"/>
                </a:solidFill>
              </a:defRPr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60707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noProof="1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32463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334130"/>
            <a:ext cx="12192000" cy="1047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2504831" y="6438902"/>
            <a:ext cx="71823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b="1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</a:rPr>
              <a:t>Copyrights © 2019, All Rights Reserved by SkillRary</a:t>
            </a:r>
            <a:endParaRPr lang="en-US" altLang="en-US" dirty="0">
              <a:solidFill>
                <a:srgbClr val="000000"/>
              </a:solidFill>
              <a:latin typeface="Helvetica Neue"/>
              <a:ea typeface="Helvetica Neue"/>
              <a:cs typeface="Helvetica Neue"/>
            </a:endParaRPr>
          </a:p>
        </p:txBody>
      </p:sp>
      <p:pic>
        <p:nvPicPr>
          <p:cNvPr id="6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9050"/>
            <a:ext cx="793262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2942" y="6356355"/>
            <a:ext cx="1479061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832" y="-498475"/>
            <a:ext cx="3845169" cy="198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6071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334130"/>
            <a:ext cx="12192000" cy="1047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2651370" y="6438903"/>
            <a:ext cx="68892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b="1" dirty="0">
                <a:solidFill>
                  <a:srgbClr val="000000"/>
                </a:solidFill>
                <a:latin typeface="Helvetica Neue"/>
              </a:rPr>
              <a:t>Copyrights © 2019, All Rights Reserved by SkillRary</a:t>
            </a:r>
            <a:endParaRPr lang="en-US" altLang="en-US" dirty="0">
              <a:solidFill>
                <a:srgbClr val="000000"/>
              </a:solidFill>
              <a:latin typeface="Helvetica Neue"/>
            </a:endParaRPr>
          </a:p>
        </p:txBody>
      </p:sp>
      <p:pic>
        <p:nvPicPr>
          <p:cNvPr id="6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8740" y="6327775"/>
            <a:ext cx="793262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4130"/>
            <a:ext cx="1479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96216" y="777880"/>
            <a:ext cx="2715846" cy="5318125"/>
          </a:xfrm>
        </p:spPr>
        <p:txBody>
          <a:bodyPr vert="eaVert"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8680" y="777880"/>
            <a:ext cx="7959969" cy="5318125"/>
          </a:xfrm>
        </p:spPr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35566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8/25/2022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614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 userDrawn="1"/>
        </p:nvSpPr>
        <p:spPr bwMode="auto">
          <a:xfrm>
            <a:off x="2651370" y="6438900"/>
            <a:ext cx="68892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600" b="1" dirty="0">
                <a:solidFill>
                  <a:srgbClr val="000000"/>
                </a:solidFill>
                <a:latin typeface="Helvetica Neue"/>
              </a:rPr>
              <a:t>Copyrights © 2019, All Rights Reserved by SkillRary</a:t>
            </a:r>
            <a:endParaRPr lang="en-US" altLang="en-US" sz="1600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334130"/>
            <a:ext cx="12192000" cy="1047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8740" y="6327775"/>
            <a:ext cx="793262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4130"/>
            <a:ext cx="1479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832" y="-498475"/>
            <a:ext cx="3845169" cy="198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60707"/>
                </a:solidFill>
              </a:defRPr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solidFill>
                  <a:srgbClr val="060707"/>
                </a:solidFill>
              </a:defRPr>
            </a:lvl1pPr>
            <a:lvl2pPr marL="565150" indent="-342900">
              <a:buClr>
                <a:srgbClr val="39A379"/>
              </a:buClr>
              <a:buFont typeface="Wingdings" panose="05000000000000000000" pitchFamily="2" charset="2"/>
              <a:buChar char="Ø"/>
              <a:defRPr sz="2000">
                <a:solidFill>
                  <a:srgbClr val="060707"/>
                </a:solidFill>
              </a:defRPr>
            </a:lvl2pPr>
            <a:lvl3pPr marL="788988" indent="-342900">
              <a:buClr>
                <a:srgbClr val="39A379"/>
              </a:buClr>
              <a:buFont typeface="Wingdings" panose="05000000000000000000" pitchFamily="2" charset="2"/>
              <a:buChar char="Ø"/>
              <a:defRPr sz="2000">
                <a:solidFill>
                  <a:srgbClr val="060707"/>
                </a:solidFill>
              </a:defRPr>
            </a:lvl3pPr>
            <a:lvl4pPr>
              <a:defRPr sz="2000">
                <a:solidFill>
                  <a:srgbClr val="060707"/>
                </a:solidFill>
              </a:defRPr>
            </a:lvl4pPr>
            <a:lvl5pPr>
              <a:defRPr sz="2000">
                <a:solidFill>
                  <a:srgbClr val="060707"/>
                </a:solidFill>
              </a:defRPr>
            </a:lvl5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1316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 userDrawn="1"/>
        </p:nvSpPr>
        <p:spPr bwMode="auto">
          <a:xfrm>
            <a:off x="2651370" y="6438900"/>
            <a:ext cx="68892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600" b="1" dirty="0">
                <a:solidFill>
                  <a:srgbClr val="000000"/>
                </a:solidFill>
                <a:latin typeface="Helvetica Neue"/>
              </a:rPr>
              <a:t>Copyrights © 2019, All Rights Reserved by SkillRary</a:t>
            </a:r>
            <a:endParaRPr lang="en-US" altLang="en-US" sz="1600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334130"/>
            <a:ext cx="12192000" cy="1047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8740" y="6327775"/>
            <a:ext cx="793262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4130"/>
            <a:ext cx="1479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247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9250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 txBox="1">
            <a:spLocks noChangeArrowheads="1"/>
          </p:cNvSpPr>
          <p:nvPr userDrawn="1"/>
        </p:nvSpPr>
        <p:spPr bwMode="auto">
          <a:xfrm>
            <a:off x="2651370" y="6438900"/>
            <a:ext cx="68892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600" b="1" dirty="0">
                <a:solidFill>
                  <a:srgbClr val="000000"/>
                </a:solidFill>
                <a:latin typeface="Helvetica Neue"/>
              </a:rPr>
              <a:t>Copyrights © 2019, All Rights Reserved by SkillRary</a:t>
            </a:r>
            <a:endParaRPr lang="en-US" altLang="en-US" sz="1600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334130"/>
            <a:ext cx="12192000" cy="1047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8740" y="6327775"/>
            <a:ext cx="793262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4130"/>
            <a:ext cx="1479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8680" y="2057400"/>
            <a:ext cx="5335954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57400"/>
            <a:ext cx="5337908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2805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34130"/>
            <a:ext cx="12192000" cy="1047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2651370" y="6438900"/>
            <a:ext cx="68892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600" b="1" dirty="0">
                <a:solidFill>
                  <a:srgbClr val="000000"/>
                </a:solidFill>
                <a:latin typeface="Helvetica Neue"/>
              </a:rPr>
              <a:t>Copyrights © 2019, All Rights Reserved by SkillRary</a:t>
            </a:r>
            <a:endParaRPr lang="en-US" altLang="en-US" sz="1600" dirty="0">
              <a:solidFill>
                <a:srgbClr val="000000"/>
              </a:solidFill>
              <a:latin typeface="Helvetica Neue"/>
            </a:endParaRPr>
          </a:p>
        </p:txBody>
      </p:sp>
      <p:pic>
        <p:nvPicPr>
          <p:cNvPr id="9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8740" y="6327775"/>
            <a:ext cx="793262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4130"/>
            <a:ext cx="1479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695" y="1535113"/>
            <a:ext cx="53887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695" y="2174875"/>
            <a:ext cx="53887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5829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5631" y="6270630"/>
            <a:ext cx="12192000" cy="1047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2452080" y="6445250"/>
            <a:ext cx="725658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600" b="1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</a:rPr>
              <a:t>Copyrights © 2019, All Rights Reserved by SkillRary</a:t>
            </a:r>
            <a:endParaRPr lang="en-US" altLang="en-US" sz="1600" dirty="0">
              <a:solidFill>
                <a:srgbClr val="000000"/>
              </a:solidFill>
              <a:latin typeface="Helvetica Neue"/>
              <a:ea typeface="Helvetica Neue"/>
              <a:cs typeface="Helvetica Neue"/>
            </a:endParaRPr>
          </a:p>
        </p:txBody>
      </p:sp>
      <p:pic>
        <p:nvPicPr>
          <p:cNvPr id="5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628" y="6305550"/>
            <a:ext cx="793262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7311" y="6338893"/>
            <a:ext cx="1479061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832" y="-498475"/>
            <a:ext cx="3845169" cy="198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60707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noProof="1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17457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11992708" y="6350005"/>
            <a:ext cx="199292" cy="523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2366111" y="6438900"/>
            <a:ext cx="725658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b="1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</a:rPr>
              <a:t>Copyright © 2022 All Rights Reserved by SkillRary</a:t>
            </a:r>
            <a:endParaRPr lang="en-US" altLang="en-US" dirty="0">
              <a:solidFill>
                <a:srgbClr val="000000"/>
              </a:solidFill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334130"/>
            <a:ext cx="12192000" cy="1047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1681" y="6378580"/>
            <a:ext cx="1479061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08725"/>
            <a:ext cx="82647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5588" y="6350005"/>
            <a:ext cx="1479061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63489" y="534991"/>
            <a:ext cx="10863385" cy="1019175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63491" y="1922462"/>
            <a:ext cx="10861431" cy="4038600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>
              <a:defRPr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>
              <a:defRPr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defRPr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defRPr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pic>
        <p:nvPicPr>
          <p:cNvPr id="12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832" y="-498475"/>
            <a:ext cx="3845169" cy="198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8995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334130"/>
            <a:ext cx="12192000" cy="1047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2495065" y="6438900"/>
            <a:ext cx="720187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b="1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</a:rPr>
              <a:t>Copyrights © 2019, All Rights Reserved by SkillRary</a:t>
            </a:r>
            <a:endParaRPr lang="en-US" altLang="en-US" dirty="0">
              <a:solidFill>
                <a:srgbClr val="000000"/>
              </a:solidFill>
              <a:latin typeface="Helvetica Neue"/>
              <a:ea typeface="Helvetica Neue"/>
              <a:cs typeface="Helvetica Neue"/>
            </a:endParaRPr>
          </a:p>
        </p:txBody>
      </p:sp>
      <p:pic>
        <p:nvPicPr>
          <p:cNvPr id="7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2700"/>
            <a:ext cx="793262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2942" y="6361118"/>
            <a:ext cx="1479061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24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386" y="273055"/>
            <a:ext cx="681501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124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9703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334130"/>
            <a:ext cx="12192000" cy="1047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2438400" y="6438900"/>
            <a:ext cx="721750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b="1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</a:rPr>
              <a:t>Copyrights © 2019, All Rights Reserved by SkillRary</a:t>
            </a:r>
            <a:endParaRPr lang="en-US" altLang="en-US" dirty="0">
              <a:solidFill>
                <a:srgbClr val="000000"/>
              </a:solidFill>
              <a:latin typeface="Helvetica Neue"/>
              <a:ea typeface="Helvetica Neue"/>
              <a:cs typeface="Helvetica Neue"/>
            </a:endParaRPr>
          </a:p>
        </p:txBody>
      </p:sp>
      <p:pic>
        <p:nvPicPr>
          <p:cNvPr id="7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6993"/>
            <a:ext cx="79326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2942" y="6348418"/>
            <a:ext cx="1479061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>
                <a:sym typeface="Open Sans" pitchFamily="34" charset="0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9397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8678" y="777880"/>
            <a:ext cx="10863385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>
                <a:sym typeface="Bebas Neue" charset="0"/>
              </a:rPr>
              <a:t>Click to edit Master title style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48680" y="2057400"/>
            <a:ext cx="10861431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>
                <a:sym typeface="Open Sans" pitchFamily="2" charset="0"/>
              </a:rPr>
              <a:t>Click to edit Master text styles</a:t>
            </a:r>
          </a:p>
          <a:p>
            <a:pPr lvl="1"/>
            <a:r>
              <a:rPr lang="en-US" altLang="zh-CN">
                <a:sym typeface="Open Sans" pitchFamily="2" charset="0"/>
              </a:rPr>
              <a:t>Second level</a:t>
            </a:r>
          </a:p>
          <a:p>
            <a:pPr lvl="2"/>
            <a:r>
              <a:rPr lang="en-US" altLang="zh-CN">
                <a:sym typeface="Open Sans" pitchFamily="2" charset="0"/>
              </a:rPr>
              <a:t>Third level</a:t>
            </a:r>
          </a:p>
          <a:p>
            <a:pPr lvl="3"/>
            <a:r>
              <a:rPr lang="en-US" altLang="zh-CN">
                <a:sym typeface="Open Sans" pitchFamily="2" charset="0"/>
              </a:rPr>
              <a:t>Fourth level</a:t>
            </a:r>
          </a:p>
          <a:p>
            <a:pPr lvl="4"/>
            <a:r>
              <a:rPr lang="en-US" altLang="zh-CN">
                <a:sym typeface="Open Sans" pitchFamily="2" charset="0"/>
              </a:rPr>
              <a:t>Fifth level</a:t>
            </a:r>
          </a:p>
        </p:txBody>
      </p:sp>
      <p:sp>
        <p:nvSpPr>
          <p:cNvPr id="1029" name="Text Placeholder 3"/>
          <p:cNvSpPr>
            <a:spLocks noChangeArrowheads="1"/>
          </p:cNvSpPr>
          <p:nvPr/>
        </p:nvSpPr>
        <p:spPr bwMode="auto">
          <a:xfrm>
            <a:off x="660403" y="333375"/>
            <a:ext cx="4460631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813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None/>
              <a:defRPr/>
            </a:pPr>
            <a:endParaRPr lang="en-US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77" r:id="rId1"/>
    <p:sldLayoutId id="2147484778" r:id="rId2"/>
    <p:sldLayoutId id="2147484779" r:id="rId3"/>
    <p:sldLayoutId id="2147484780" r:id="rId4"/>
    <p:sldLayoutId id="2147484781" r:id="rId5"/>
    <p:sldLayoutId id="2147484782" r:id="rId6"/>
    <p:sldLayoutId id="2147484783" r:id="rId7"/>
    <p:sldLayoutId id="2147484784" r:id="rId8"/>
    <p:sldLayoutId id="2147484785" r:id="rId9"/>
    <p:sldLayoutId id="2147484786" r:id="rId10"/>
    <p:sldLayoutId id="2147484787" r:id="rId11"/>
    <p:sldLayoutId id="2147484788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delay="0"/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" grpId="0" build="p" bldLvl="0"/>
    </p:bldLst>
  </p:timing>
  <p:txStyles>
    <p:titleStyle>
      <a:lvl1pPr marL="742950" indent="-7429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 Neue"/>
          <a:ea typeface="+mj-ea"/>
          <a:cs typeface="+mj-cs"/>
          <a:sym typeface="Bebas Neue" charset="0"/>
        </a:defRPr>
      </a:lvl1pPr>
      <a:lvl2pPr marL="742950" indent="-7429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 Neue"/>
          <a:ea typeface="MS PGothic" pitchFamily="34" charset="-128"/>
          <a:sym typeface="Bebas Neue" charset="0"/>
        </a:defRPr>
      </a:lvl2pPr>
      <a:lvl3pPr marL="742950" indent="-7429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 Neue"/>
          <a:ea typeface="MS PGothic" pitchFamily="34" charset="-128"/>
          <a:sym typeface="Bebas Neue" charset="0"/>
        </a:defRPr>
      </a:lvl3pPr>
      <a:lvl4pPr marL="742950" indent="-7429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 Neue"/>
          <a:ea typeface="MS PGothic" pitchFamily="34" charset="-128"/>
          <a:sym typeface="Bebas Neue" charset="0"/>
        </a:defRPr>
      </a:lvl4pPr>
      <a:lvl5pPr marL="742950" indent="-7429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 Neue"/>
          <a:ea typeface="MS PGothic" pitchFamily="34" charset="-128"/>
          <a:sym typeface="Bebas Neue" charset="0"/>
        </a:defRPr>
      </a:lvl5pPr>
      <a:lvl6pPr marL="1200150" indent="-7429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Roboto" pitchFamily="2" charset="0"/>
          <a:ea typeface="MS PGothic" pitchFamily="34" charset="-128"/>
          <a:sym typeface="Bebas Neue" charset="0"/>
        </a:defRPr>
      </a:lvl6pPr>
      <a:lvl7pPr marL="1657350" indent="-7429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Roboto" pitchFamily="2" charset="0"/>
          <a:ea typeface="MS PGothic" pitchFamily="34" charset="-128"/>
          <a:sym typeface="Bebas Neue" charset="0"/>
        </a:defRPr>
      </a:lvl7pPr>
      <a:lvl8pPr marL="2114550" indent="-7429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Roboto" pitchFamily="2" charset="0"/>
          <a:ea typeface="MS PGothic" pitchFamily="34" charset="-128"/>
          <a:sym typeface="Bebas Neue" charset="0"/>
        </a:defRPr>
      </a:lvl8pPr>
      <a:lvl9pPr marL="2571750" indent="-7429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Roboto" pitchFamily="2" charset="0"/>
          <a:ea typeface="MS PGothic" pitchFamily="34" charset="-128"/>
          <a:sym typeface="Bebas Neue" charset="0"/>
        </a:defRPr>
      </a:lvl9pPr>
    </p:titleStyle>
    <p:bodyStyle>
      <a:lvl1pPr marL="38100" indent="-38100" algn="l" defTabSz="742950" rtl="0" eaLnBrk="1" fontAlgn="base" hangingPunct="1">
        <a:spcBef>
          <a:spcPts val="1138"/>
        </a:spcBef>
        <a:spcAft>
          <a:spcPct val="0"/>
        </a:spcAft>
        <a:buClr>
          <a:schemeClr val="accent1"/>
        </a:buClr>
        <a:buSzPct val="80000"/>
        <a:buFont typeface="Corbel" panose="020B0503020204020204" pitchFamily="34" charset="0"/>
        <a:defRPr sz="1700">
          <a:solidFill>
            <a:schemeClr val="tx1"/>
          </a:solidFill>
          <a:latin typeface="Helvetica Neue"/>
          <a:ea typeface="+mn-ea"/>
          <a:cs typeface="+mn-cs"/>
          <a:sym typeface="Open Sans" pitchFamily="2" charset="0"/>
        </a:defRPr>
      </a:lvl1pPr>
      <a:lvl2pPr marL="222250" indent="234950" algn="l" defTabSz="742950" rtl="0" eaLnBrk="1" fontAlgn="base" hangingPunct="1">
        <a:spcBef>
          <a:spcPts val="163"/>
        </a:spcBef>
        <a:spcAft>
          <a:spcPts val="325"/>
        </a:spcAft>
        <a:buClr>
          <a:schemeClr val="accent1"/>
        </a:buClr>
        <a:buSzPct val="80000"/>
        <a:buFont typeface="Corbel" panose="020B0503020204020204" pitchFamily="34" charset="0"/>
        <a:defRPr sz="1600">
          <a:solidFill>
            <a:schemeClr val="tx1"/>
          </a:solidFill>
          <a:latin typeface="Helvetica Neue"/>
          <a:ea typeface="+mn-ea"/>
          <a:sym typeface="Open Sans" pitchFamily="2" charset="0"/>
        </a:defRPr>
      </a:lvl2pPr>
      <a:lvl3pPr marL="446088" indent="468313" algn="l" defTabSz="742950" rtl="0" eaLnBrk="1" fontAlgn="base" hangingPunct="1">
        <a:spcBef>
          <a:spcPts val="163"/>
        </a:spcBef>
        <a:spcAft>
          <a:spcPts val="325"/>
        </a:spcAft>
        <a:buClr>
          <a:schemeClr val="accent1"/>
        </a:buClr>
        <a:buSzPct val="80000"/>
        <a:buFont typeface="Corbel" panose="020B0503020204020204" pitchFamily="34" charset="0"/>
        <a:defRPr sz="1400">
          <a:solidFill>
            <a:schemeClr val="tx1"/>
          </a:solidFill>
          <a:latin typeface="Helvetica Neue"/>
          <a:ea typeface="+mn-ea"/>
          <a:sym typeface="Open Sans" pitchFamily="2" charset="0"/>
        </a:defRPr>
      </a:lvl3pPr>
      <a:lvl4pPr marL="668338" indent="703263" algn="l" defTabSz="742950" rtl="0" eaLnBrk="1" fontAlgn="base" hangingPunct="1">
        <a:spcBef>
          <a:spcPts val="163"/>
        </a:spcBef>
        <a:spcAft>
          <a:spcPts val="325"/>
        </a:spcAft>
        <a:buClr>
          <a:schemeClr val="accent1"/>
        </a:buClr>
        <a:buSzPct val="80000"/>
        <a:buFont typeface="Corbel" panose="020B0503020204020204" pitchFamily="34" charset="0"/>
        <a:defRPr sz="1300">
          <a:solidFill>
            <a:schemeClr val="tx1"/>
          </a:solidFill>
          <a:latin typeface="Helvetica Neue"/>
          <a:ea typeface="+mn-ea"/>
          <a:sym typeface="Open Sans" pitchFamily="2" charset="0"/>
        </a:defRPr>
      </a:lvl4pPr>
      <a:lvl5pPr marL="892175" indent="936625" algn="l" defTabSz="742950" rtl="0" eaLnBrk="1" fontAlgn="base" hangingPunct="1">
        <a:spcBef>
          <a:spcPts val="163"/>
        </a:spcBef>
        <a:spcAft>
          <a:spcPts val="325"/>
        </a:spcAft>
        <a:buClr>
          <a:schemeClr val="accent1"/>
        </a:buClr>
        <a:buSzPct val="80000"/>
        <a:buFont typeface="Corbel" panose="020B0503020204020204" pitchFamily="34" charset="0"/>
        <a:defRPr sz="1300">
          <a:solidFill>
            <a:schemeClr val="tx1"/>
          </a:solidFill>
          <a:latin typeface="Helvetica Neue"/>
          <a:ea typeface="+mn-ea"/>
          <a:sym typeface="Open Sans" pitchFamily="2" charset="0"/>
        </a:defRPr>
      </a:lvl5pPr>
      <a:lvl6pPr marL="1349375" indent="936625" algn="l" defTabSz="742950" rtl="0" eaLnBrk="1" fontAlgn="base" hangingPunct="1">
        <a:spcBef>
          <a:spcPts val="165"/>
        </a:spcBef>
        <a:spcAft>
          <a:spcPts val="325"/>
        </a:spcAft>
        <a:buClr>
          <a:schemeClr val="accent1"/>
        </a:buClr>
        <a:buSzPct val="80000"/>
        <a:buFont typeface="Corbel" pitchFamily="34" charset="0"/>
        <a:defRPr sz="1300">
          <a:solidFill>
            <a:schemeClr val="tx1"/>
          </a:solidFill>
          <a:latin typeface="+mn-lt"/>
          <a:ea typeface="+mn-ea"/>
          <a:sym typeface="Open Sans" pitchFamily="34" charset="0"/>
        </a:defRPr>
      </a:lvl6pPr>
      <a:lvl7pPr marL="1806575" indent="936625" algn="l" defTabSz="742950" rtl="0" eaLnBrk="1" fontAlgn="base" hangingPunct="1">
        <a:spcBef>
          <a:spcPts val="165"/>
        </a:spcBef>
        <a:spcAft>
          <a:spcPts val="325"/>
        </a:spcAft>
        <a:buClr>
          <a:schemeClr val="accent1"/>
        </a:buClr>
        <a:buSzPct val="80000"/>
        <a:buFont typeface="Corbel" pitchFamily="34" charset="0"/>
        <a:defRPr sz="1300">
          <a:solidFill>
            <a:schemeClr val="tx1"/>
          </a:solidFill>
          <a:latin typeface="+mn-lt"/>
          <a:ea typeface="+mn-ea"/>
          <a:sym typeface="Open Sans" pitchFamily="34" charset="0"/>
        </a:defRPr>
      </a:lvl7pPr>
      <a:lvl8pPr marL="2263775" indent="936625" algn="l" defTabSz="742950" rtl="0" eaLnBrk="1" fontAlgn="base" hangingPunct="1">
        <a:spcBef>
          <a:spcPts val="165"/>
        </a:spcBef>
        <a:spcAft>
          <a:spcPts val="325"/>
        </a:spcAft>
        <a:buClr>
          <a:schemeClr val="accent1"/>
        </a:buClr>
        <a:buSzPct val="80000"/>
        <a:buFont typeface="Corbel" pitchFamily="34" charset="0"/>
        <a:defRPr sz="1300">
          <a:solidFill>
            <a:schemeClr val="tx1"/>
          </a:solidFill>
          <a:latin typeface="+mn-lt"/>
          <a:ea typeface="+mn-ea"/>
          <a:sym typeface="Open Sans" pitchFamily="34" charset="0"/>
        </a:defRPr>
      </a:lvl8pPr>
      <a:lvl9pPr marL="2720975" indent="936625" algn="l" defTabSz="742950" rtl="0" eaLnBrk="1" fontAlgn="base" hangingPunct="1">
        <a:spcBef>
          <a:spcPts val="165"/>
        </a:spcBef>
        <a:spcAft>
          <a:spcPts val="325"/>
        </a:spcAft>
        <a:buClr>
          <a:schemeClr val="accent1"/>
        </a:buClr>
        <a:buSzPct val="80000"/>
        <a:buFont typeface="Corbel" pitchFamily="34" charset="0"/>
        <a:defRPr sz="1300">
          <a:solidFill>
            <a:schemeClr val="tx1"/>
          </a:solidFill>
          <a:latin typeface="+mn-lt"/>
          <a:ea typeface="+mn-ea"/>
          <a:sym typeface="Open Sans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39A3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2189478" cy="3065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419061" y="3790122"/>
            <a:ext cx="97536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MAVEN</a:t>
            </a:r>
            <a:endParaRPr lang="en-IN" sz="11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8263" y="1997839"/>
            <a:ext cx="871573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sonar.projectKey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=new-sample</a:t>
            </a:r>
          </a:p>
          <a:p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sonar.projectName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=new-sample</a:t>
            </a:r>
          </a:p>
          <a:p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sonar.projectVersion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=1.0</a:t>
            </a:r>
          </a:p>
          <a:p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sonar.sources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9285" y="821803"/>
            <a:ext cx="8819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roperties which need to 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be check in analysis properties.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39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27" y="96829"/>
            <a:ext cx="12093988" cy="696528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263633" y="2092124"/>
            <a:ext cx="3449683" cy="2974694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ight Arrow 3"/>
          <p:cNvSpPr/>
          <p:nvPr/>
        </p:nvSpPr>
        <p:spPr>
          <a:xfrm>
            <a:off x="6852213" y="3044142"/>
            <a:ext cx="1238491" cy="6018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8322197" y="2731625"/>
            <a:ext cx="32061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When we click on project it will display the report of bugs 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679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12" y="1099595"/>
            <a:ext cx="11424213" cy="552143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661749" y="2199189"/>
            <a:ext cx="9074980" cy="442184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Up Arrow 3"/>
          <p:cNvSpPr/>
          <p:nvPr/>
        </p:nvSpPr>
        <p:spPr>
          <a:xfrm>
            <a:off x="5868364" y="1169043"/>
            <a:ext cx="590308" cy="82180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4259482" y="441822"/>
            <a:ext cx="3808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Generated report.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083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785" y="1285651"/>
            <a:ext cx="11115714" cy="536027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437253" y="3090440"/>
            <a:ext cx="8496246" cy="2189671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Up Arrow 3"/>
          <p:cNvSpPr/>
          <p:nvPr/>
        </p:nvSpPr>
        <p:spPr>
          <a:xfrm>
            <a:off x="5741043" y="1145894"/>
            <a:ext cx="891251" cy="179407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4444678" y="173620"/>
            <a:ext cx="36344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Bugs report/ it will display the errors &amp; which needs to fix.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402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What is </a:t>
            </a:r>
            <a:r>
              <a:rPr lang="en-IN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Maven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Maven is a project management and comprehension tool that provides developers a complete build lifecycle framework. </a:t>
            </a:r>
          </a:p>
          <a:p>
            <a:pPr marL="0" indent="0">
              <a:buNone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 History of maven </a:t>
            </a: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Maven, a </a:t>
            </a: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Yiddish word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meaning accumulator of knowledge.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Firstly it used in Jakarta Turbine project.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As an attempt to simplify the build processes.</a:t>
            </a:r>
          </a:p>
          <a:p>
            <a:pPr marL="0" indent="0">
              <a:buNone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000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504" y="418839"/>
            <a:ext cx="10988992" cy="60203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50297" y="2893670"/>
            <a:ext cx="10740199" cy="2858948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Up Arrow 3"/>
          <p:cNvSpPr/>
          <p:nvPr/>
        </p:nvSpPr>
        <p:spPr>
          <a:xfrm>
            <a:off x="7280476" y="1655180"/>
            <a:ext cx="879676" cy="111116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 flipH="1">
            <a:off x="5752615" y="162046"/>
            <a:ext cx="55674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Install the following plugins for integrating with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sonarqube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arenR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Sonar quality gates plugin.</a:t>
            </a:r>
          </a:p>
          <a:p>
            <a:pPr marL="342900" indent="-342900">
              <a:buAutoNum type="arabicParenR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Sonarqube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scanner for Jenkins.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962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24" y="552221"/>
            <a:ext cx="9073895" cy="587204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973041" y="2060293"/>
            <a:ext cx="3791151" cy="3703899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ight Arrow 3"/>
          <p:cNvSpPr/>
          <p:nvPr/>
        </p:nvSpPr>
        <p:spPr>
          <a:xfrm>
            <a:off x="5995686" y="3379808"/>
            <a:ext cx="1342663" cy="4745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7743462" y="3148314"/>
            <a:ext cx="40048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Open the configure system &amp; provide the IP &amp; server authentication token.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381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597" y="809259"/>
            <a:ext cx="10964805" cy="523948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092070" y="1166191"/>
            <a:ext cx="486332" cy="43732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Down Arrow 3"/>
          <p:cNvSpPr/>
          <p:nvPr/>
        </p:nvSpPr>
        <p:spPr bwMode="auto">
          <a:xfrm>
            <a:off x="11105322" y="1656522"/>
            <a:ext cx="371061" cy="808382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en-I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17496" y="2676939"/>
            <a:ext cx="25576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Click on administrator &amp; click on security 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520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19" y="667521"/>
            <a:ext cx="11465135" cy="593224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259056" y="3472404"/>
            <a:ext cx="6412803" cy="879678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Left Arrow 3"/>
          <p:cNvSpPr/>
          <p:nvPr/>
        </p:nvSpPr>
        <p:spPr>
          <a:xfrm>
            <a:off x="3252486" y="3622876"/>
            <a:ext cx="729205" cy="4861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486137" y="3275635"/>
            <a:ext cx="31830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open the credentials &amp; click on system, global credentials 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Add the </a:t>
            </a:r>
          </a:p>
          <a:p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sonarqube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token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898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50" y="451413"/>
            <a:ext cx="11545300" cy="596488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68211" y="3433856"/>
            <a:ext cx="8808761" cy="879678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Up Arrow 3"/>
          <p:cNvSpPr/>
          <p:nvPr/>
        </p:nvSpPr>
        <p:spPr>
          <a:xfrm>
            <a:off x="5567423" y="2708476"/>
            <a:ext cx="567159" cy="59030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6250329" y="2108311"/>
            <a:ext cx="4224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Provide the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repository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which consist of code.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711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52" y="868101"/>
            <a:ext cx="7734970" cy="572946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82480" y="1273213"/>
            <a:ext cx="4653450" cy="1608883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ight Arrow 3"/>
          <p:cNvSpPr/>
          <p:nvPr/>
        </p:nvSpPr>
        <p:spPr>
          <a:xfrm>
            <a:off x="5521124" y="1886673"/>
            <a:ext cx="1632030" cy="6018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7477246" y="1689904"/>
            <a:ext cx="44215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Click on add build step &amp; select the 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xecute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sonarqube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scanner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546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563" y="455143"/>
            <a:ext cx="10197437" cy="627180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437253" y="4456252"/>
            <a:ext cx="8496246" cy="2189671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Left Arrow 4"/>
          <p:cNvSpPr/>
          <p:nvPr/>
        </p:nvSpPr>
        <p:spPr>
          <a:xfrm>
            <a:off x="2581154" y="4872942"/>
            <a:ext cx="740780" cy="30094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38896" y="4328931"/>
            <a:ext cx="29241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Add the properties which and all properties should be check in analysis properties.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35728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-yellow">
  <a:themeElements>
    <a:clrScheme name="Custom 3">
      <a:dk1>
        <a:srgbClr val="202F3E"/>
      </a:dk1>
      <a:lt1>
        <a:srgbClr val="FFFFFF"/>
      </a:lt1>
      <a:dk2>
        <a:srgbClr val="202F3E"/>
      </a:dk2>
      <a:lt2>
        <a:srgbClr val="FFFFFF"/>
      </a:lt2>
      <a:accent1>
        <a:srgbClr val="F67C01"/>
      </a:accent1>
      <a:accent2>
        <a:srgbClr val="FB8C00"/>
      </a:accent2>
      <a:accent3>
        <a:srgbClr val="FFFFFF"/>
      </a:accent3>
      <a:accent4>
        <a:srgbClr val="1A2734"/>
      </a:accent4>
      <a:accent5>
        <a:srgbClr val="FABFAA"/>
      </a:accent5>
      <a:accent6>
        <a:srgbClr val="E37E00"/>
      </a:accent6>
      <a:hlink>
        <a:srgbClr val="1F845B"/>
      </a:hlink>
      <a:folHlink>
        <a:srgbClr val="3BAB7E"/>
      </a:folHlink>
    </a:clrScheme>
    <a:fontScheme name="Theme-yellow">
      <a:majorFont>
        <a:latin typeface="Roboto"/>
        <a:ea typeface="MS PGothic"/>
        <a:cs typeface=""/>
      </a:majorFont>
      <a:minorFont>
        <a:latin typeface="Roboto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imSun" pitchFamily="2" charset="-122"/>
          </a:defRPr>
        </a:defPPr>
      </a:lstStyle>
    </a:lnDef>
  </a:objectDefaults>
  <a:extraClrSchemeLst>
    <a:extraClrScheme>
      <a:clrScheme name="Theme-yellow 1">
        <a:dk1>
          <a:srgbClr val="202F3E"/>
        </a:dk1>
        <a:lt1>
          <a:srgbClr val="FFFFFF"/>
        </a:lt1>
        <a:dk2>
          <a:srgbClr val="202F3E"/>
        </a:dk2>
        <a:lt2>
          <a:srgbClr val="FFFFFF"/>
        </a:lt2>
        <a:accent1>
          <a:srgbClr val="F67C01"/>
        </a:accent1>
        <a:accent2>
          <a:srgbClr val="FB8C00"/>
        </a:accent2>
        <a:accent3>
          <a:srgbClr val="FFFFFF"/>
        </a:accent3>
        <a:accent4>
          <a:srgbClr val="1A2734"/>
        </a:accent4>
        <a:accent5>
          <a:srgbClr val="FABFAA"/>
        </a:accent5>
        <a:accent6>
          <a:srgbClr val="E37E00"/>
        </a:accent6>
        <a:hlink>
          <a:srgbClr val="F67C01"/>
        </a:hlink>
        <a:folHlink>
          <a:srgbClr val="FFCC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Git [Compatibility Mode]" id="{F6744D54-3BC4-4BAF-9BCB-500F8BCD10EF}" vid="{158B79B8-3F7A-45C2-97ED-95428EC8C34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202F3E"/>
      </a:dk1>
      <a:lt1>
        <a:srgbClr val="FFFFFF"/>
      </a:lt1>
      <a:dk2>
        <a:srgbClr val="202F3E"/>
      </a:dk2>
      <a:lt2>
        <a:srgbClr val="FFFFFF"/>
      </a:lt2>
      <a:accent1>
        <a:srgbClr val="F67C01"/>
      </a:accent1>
      <a:accent2>
        <a:srgbClr val="FB8C00"/>
      </a:accent2>
      <a:accent3>
        <a:srgbClr val="FFFFFF"/>
      </a:accent3>
      <a:accent4>
        <a:srgbClr val="1A2734"/>
      </a:accent4>
      <a:accent5>
        <a:srgbClr val="FABFAA"/>
      </a:accent5>
      <a:accent6>
        <a:srgbClr val="E37E00"/>
      </a:accent6>
      <a:hlink>
        <a:srgbClr val="F67C01"/>
      </a:hlink>
      <a:folHlink>
        <a:srgbClr val="FFCC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SkillRary Template</Template>
  <TotalTime>16</TotalTime>
  <Pages>0</Pages>
  <Words>164</Words>
  <Characters>0</Characters>
  <Application>Microsoft Office PowerPoint</Application>
  <PresentationFormat>Widescreen</PresentationFormat>
  <Lines>0</Lines>
  <Paragraphs>28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MS PGothic</vt:lpstr>
      <vt:lpstr>SimSun</vt:lpstr>
      <vt:lpstr>Arial</vt:lpstr>
      <vt:lpstr>Bebas Neue</vt:lpstr>
      <vt:lpstr>Corbel</vt:lpstr>
      <vt:lpstr>Helvetica Neue</vt:lpstr>
      <vt:lpstr>Open Sans</vt:lpstr>
      <vt:lpstr>Roboto</vt:lpstr>
      <vt:lpstr>Wingdings</vt:lpstr>
      <vt:lpstr>Theme-yellow</vt:lpstr>
      <vt:lpstr>PowerPoint Presentation</vt:lpstr>
      <vt:lpstr>What is Maven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Mithun Ashok</dc:creator>
  <cp:lastModifiedBy>user</cp:lastModifiedBy>
  <cp:revision>6</cp:revision>
  <dcterms:created xsi:type="dcterms:W3CDTF">2019-08-08T12:48:27Z</dcterms:created>
  <dcterms:modified xsi:type="dcterms:W3CDTF">2022-08-25T05:26:49Z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1033-10.1.0.5674</vt:lpwstr>
  </property>
</Properties>
</file>